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6" r:id="rId9"/>
    <p:sldId id="260" r:id="rId10"/>
    <p:sldId id="286" r:id="rId11"/>
    <p:sldId id="292" r:id="rId12"/>
    <p:sldId id="284" r:id="rId13"/>
    <p:sldId id="285" r:id="rId14"/>
    <p:sldId id="287" r:id="rId15"/>
    <p:sldId id="288" r:id="rId16"/>
    <p:sldId id="282" r:id="rId17"/>
    <p:sldId id="277" r:id="rId18"/>
    <p:sldId id="289" r:id="rId19"/>
    <p:sldId id="290" r:id="rId20"/>
    <p:sldId id="291" r:id="rId21"/>
    <p:sldId id="283" r:id="rId22"/>
    <p:sldId id="263" r:id="rId23"/>
    <p:sldId id="271" r:id="rId24"/>
    <p:sldId id="261" r:id="rId25"/>
    <p:sldId id="265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FB635-B5B0-4CC5-A372-20C6E8FDEACF}" v="3643" dt="2022-02-26T17:17:08.670"/>
    <p1510:client id="{0CC76671-A10E-4B32-969F-74985155D65E}" v="2247" dt="2022-02-26T17:17:07.995"/>
    <p1510:client id="{43A1B8AA-54C6-4B15-B53B-FE935701E2CB}" v="2052" dt="2022-02-26T17:13:32.477"/>
    <p1510:client id="{5FABB84D-DF73-439A-AB78-6928200803CE}" v="272" dt="2022-02-26T15:12:50.656"/>
    <p1510:client id="{C34B6610-D6B6-48E3-9654-331A2AF2AF7B}" v="9" dt="2022-02-26T17:15:28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승우" userId="S::a011044@aivle.kt.co.kr::d5ffbd35-88c0-4cb2-923c-505b24384536" providerId="AD" clId="Web-{02DFB635-B5B0-4CC5-A372-20C6E8FDEACF}"/>
    <pc:docChg chg="addSld delSld modSld">
      <pc:chgData name="서승우" userId="S::a011044@aivle.kt.co.kr::d5ffbd35-88c0-4cb2-923c-505b24384536" providerId="AD" clId="Web-{02DFB635-B5B0-4CC5-A372-20C6E8FDEACF}" dt="2022-02-26T17:17:08.670" v="2026" actId="1076"/>
      <pc:docMkLst>
        <pc:docMk/>
      </pc:docMkLst>
      <pc:sldChg chg="addSp delSp modSp">
        <pc:chgData name="서승우" userId="S::a011044@aivle.kt.co.kr::d5ffbd35-88c0-4cb2-923c-505b24384536" providerId="AD" clId="Web-{02DFB635-B5B0-4CC5-A372-20C6E8FDEACF}" dt="2022-02-26T15:13:39.217" v="2"/>
        <pc:sldMkLst>
          <pc:docMk/>
          <pc:sldMk cId="0" sldId="259"/>
        </pc:sldMkLst>
        <pc:spChg chg="add del mod">
          <ac:chgData name="서승우" userId="S::a011044@aivle.kt.co.kr::d5ffbd35-88c0-4cb2-923c-505b24384536" providerId="AD" clId="Web-{02DFB635-B5B0-4CC5-A372-20C6E8FDEACF}" dt="2022-02-26T15:13:39.217" v="2"/>
          <ac:spMkLst>
            <pc:docMk/>
            <pc:sldMk cId="0" sldId="259"/>
            <ac:spMk id="2" creationId="{2702D14F-0331-40A8-84E9-A7298E35067F}"/>
          </ac:spMkLst>
        </pc:spChg>
      </pc:sldChg>
      <pc:sldChg chg="addSp delSp modSp">
        <pc:chgData name="서승우" userId="S::a011044@aivle.kt.co.kr::d5ffbd35-88c0-4cb2-923c-505b24384536" providerId="AD" clId="Web-{02DFB635-B5B0-4CC5-A372-20C6E8FDEACF}" dt="2022-02-26T16:00:58.082" v="1036" actId="20577"/>
        <pc:sldMkLst>
          <pc:docMk/>
          <pc:sldMk cId="0" sldId="260"/>
        </pc:sldMkLst>
        <pc:spChg chg="add del">
          <ac:chgData name="서승우" userId="S::a011044@aivle.kt.co.kr::d5ffbd35-88c0-4cb2-923c-505b24384536" providerId="AD" clId="Web-{02DFB635-B5B0-4CC5-A372-20C6E8FDEACF}" dt="2022-02-26T15:27:06.004" v="222"/>
          <ac:spMkLst>
            <pc:docMk/>
            <pc:sldMk cId="0" sldId="260"/>
            <ac:spMk id="8" creationId="{7212A5B3-28C9-4153-B990-AC464E0D5C24}"/>
          </ac:spMkLst>
        </pc:spChg>
        <pc:spChg chg="add mod">
          <ac:chgData name="서승우" userId="S::a011044@aivle.kt.co.kr::d5ffbd35-88c0-4cb2-923c-505b24384536" providerId="AD" clId="Web-{02DFB635-B5B0-4CC5-A372-20C6E8FDEACF}" dt="2022-02-26T16:00:58.082" v="1036" actId="20577"/>
          <ac:spMkLst>
            <pc:docMk/>
            <pc:sldMk cId="0" sldId="260"/>
            <ac:spMk id="9" creationId="{BE6C921D-B833-48D9-9470-D22CC97F4BF0}"/>
          </ac:spMkLst>
        </pc:spChg>
        <pc:spChg chg="del mod">
          <ac:chgData name="서승우" userId="S::a011044@aivle.kt.co.kr::d5ffbd35-88c0-4cb2-923c-505b24384536" providerId="AD" clId="Web-{02DFB635-B5B0-4CC5-A372-20C6E8FDEACF}" dt="2022-02-26T15:19:44.883" v="129"/>
          <ac:spMkLst>
            <pc:docMk/>
            <pc:sldMk cId="0" sldId="260"/>
            <ac:spMk id="69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6:54.769" v="4"/>
          <ac:spMkLst>
            <pc:docMk/>
            <pc:sldMk cId="0" sldId="260"/>
            <ac:spMk id="79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5:21:54.493" v="188" actId="1076"/>
          <ac:spMkLst>
            <pc:docMk/>
            <pc:sldMk cId="0" sldId="260"/>
            <ac:spMk id="86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42.102" v="126"/>
          <ac:spMkLst>
            <pc:docMk/>
            <pc:sldMk cId="0" sldId="260"/>
            <ac:spMk id="87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42.102" v="125"/>
          <ac:spMkLst>
            <pc:docMk/>
            <pc:sldMk cId="0" sldId="260"/>
            <ac:spMk id="88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42.102" v="124"/>
          <ac:spMkLst>
            <pc:docMk/>
            <pc:sldMk cId="0" sldId="260"/>
            <ac:spMk id="89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5:19:01.085" v="91" actId="20577"/>
          <ac:spMkLst>
            <pc:docMk/>
            <pc:sldMk cId="0" sldId="260"/>
            <ac:spMk id="90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5:29:13.228" v="255" actId="20577"/>
          <ac:spMkLst>
            <pc:docMk/>
            <pc:sldMk cId="0" sldId="260"/>
            <ac:spMk id="96" creationId="{DA6095AF-5D7C-4472-8DDA-FDA65158129F}"/>
          </ac:spMkLst>
        </pc:spChg>
        <pc:spChg chg="mod">
          <ac:chgData name="서승우" userId="S::a011044@aivle.kt.co.kr::d5ffbd35-88c0-4cb2-923c-505b24384536" providerId="AD" clId="Web-{02DFB635-B5B0-4CC5-A372-20C6E8FDEACF}" dt="2022-02-26T15:18:59.225" v="90" actId="14100"/>
          <ac:spMkLst>
            <pc:docMk/>
            <pc:sldMk cId="0" sldId="260"/>
            <ac:spMk id="97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03.788" v="92"/>
          <ac:spMkLst>
            <pc:docMk/>
            <pc:sldMk cId="0" sldId="260"/>
            <ac:spMk id="98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5:39:56.687" v="556" actId="20577"/>
          <ac:spMkLst>
            <pc:docMk/>
            <pc:sldMk cId="0" sldId="260"/>
            <ac:spMk id="99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108"/>
          <ac:spMkLst>
            <pc:docMk/>
            <pc:sldMk cId="0" sldId="260"/>
            <ac:spMk id="100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107"/>
          <ac:spMkLst>
            <pc:docMk/>
            <pc:sldMk cId="0" sldId="260"/>
            <ac:spMk id="101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106"/>
          <ac:spMkLst>
            <pc:docMk/>
            <pc:sldMk cId="0" sldId="260"/>
            <ac:spMk id="102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105"/>
          <ac:spMkLst>
            <pc:docMk/>
            <pc:sldMk cId="0" sldId="260"/>
            <ac:spMk id="103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104"/>
          <ac:spMkLst>
            <pc:docMk/>
            <pc:sldMk cId="0" sldId="260"/>
            <ac:spMk id="104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103"/>
          <ac:spMkLst>
            <pc:docMk/>
            <pc:sldMk cId="0" sldId="260"/>
            <ac:spMk id="105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102"/>
          <ac:spMkLst>
            <pc:docMk/>
            <pc:sldMk cId="0" sldId="260"/>
            <ac:spMk id="106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101"/>
          <ac:spMkLst>
            <pc:docMk/>
            <pc:sldMk cId="0" sldId="260"/>
            <ac:spMk id="107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100"/>
          <ac:spMkLst>
            <pc:docMk/>
            <pc:sldMk cId="0" sldId="260"/>
            <ac:spMk id="108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99"/>
          <ac:spMkLst>
            <pc:docMk/>
            <pc:sldMk cId="0" sldId="260"/>
            <ac:spMk id="109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98"/>
          <ac:spMkLst>
            <pc:docMk/>
            <pc:sldMk cId="0" sldId="260"/>
            <ac:spMk id="110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97"/>
          <ac:spMkLst>
            <pc:docMk/>
            <pc:sldMk cId="0" sldId="260"/>
            <ac:spMk id="111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96"/>
          <ac:spMkLst>
            <pc:docMk/>
            <pc:sldMk cId="0" sldId="260"/>
            <ac:spMk id="112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95"/>
          <ac:spMkLst>
            <pc:docMk/>
            <pc:sldMk cId="0" sldId="260"/>
            <ac:spMk id="113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94"/>
          <ac:spMkLst>
            <pc:docMk/>
            <pc:sldMk cId="0" sldId="260"/>
            <ac:spMk id="114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5:19:11.913" v="93"/>
          <ac:spMkLst>
            <pc:docMk/>
            <pc:sldMk cId="0" sldId="260"/>
            <ac:spMk id="115" creationId="{00000000-0000-0000-0000-000000000000}"/>
          </ac:spMkLst>
        </pc:spChg>
        <pc:spChg chg="add mod">
          <ac:chgData name="서승우" userId="S::a011044@aivle.kt.co.kr::d5ffbd35-88c0-4cb2-923c-505b24384536" providerId="AD" clId="Web-{02DFB635-B5B0-4CC5-A372-20C6E8FDEACF}" dt="2022-02-26T15:39:30.823" v="534" actId="14100"/>
          <ac:spMkLst>
            <pc:docMk/>
            <pc:sldMk cId="0" sldId="260"/>
            <ac:spMk id="118" creationId="{85959ACC-2730-4040-9AFC-FC0EA80C0A0D}"/>
          </ac:spMkLst>
        </pc:spChg>
        <pc:grpChg chg="add mod">
          <ac:chgData name="서승우" userId="S::a011044@aivle.kt.co.kr::d5ffbd35-88c0-4cb2-923c-505b24384536" providerId="AD" clId="Web-{02DFB635-B5B0-4CC5-A372-20C6E8FDEACF}" dt="2022-02-26T15:27:02.254" v="221" actId="1076"/>
          <ac:grpSpMkLst>
            <pc:docMk/>
            <pc:sldMk cId="0" sldId="260"/>
            <ac:grpSpMk id="2" creationId="{99287D37-EE0B-46C3-A1A7-F815B3C29F71}"/>
          </ac:grpSpMkLst>
        </pc:grpChg>
        <pc:grpChg chg="add mod">
          <ac:chgData name="서승우" userId="S::a011044@aivle.kt.co.kr::d5ffbd35-88c0-4cb2-923c-505b24384536" providerId="AD" clId="Web-{02DFB635-B5B0-4CC5-A372-20C6E8FDEACF}" dt="2022-02-26T15:28:45.853" v="243" actId="1076"/>
          <ac:grpSpMkLst>
            <pc:docMk/>
            <pc:sldMk cId="0" sldId="260"/>
            <ac:grpSpMk id="91" creationId="{C4DF9DAD-E4BE-47FF-9B3B-89DEE4143A77}"/>
          </ac:grpSpMkLst>
        </pc:grpChg>
        <pc:grpChg chg="mod">
          <ac:chgData name="서승우" userId="S::a011044@aivle.kt.co.kr::d5ffbd35-88c0-4cb2-923c-505b24384536" providerId="AD" clId="Web-{02DFB635-B5B0-4CC5-A372-20C6E8FDEACF}" dt="2022-02-26T15:29:08.681" v="247" actId="14100"/>
          <ac:grpSpMkLst>
            <pc:docMk/>
            <pc:sldMk cId="0" sldId="260"/>
            <ac:grpSpMk id="1001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17.007" v="116"/>
          <ac:grpSpMkLst>
            <pc:docMk/>
            <pc:sldMk cId="0" sldId="260"/>
            <ac:grpSpMk id="1002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17.007" v="115"/>
          <ac:grpSpMkLst>
            <pc:docMk/>
            <pc:sldMk cId="0" sldId="260"/>
            <ac:grpSpMk id="1005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17.007" v="114"/>
          <ac:grpSpMkLst>
            <pc:docMk/>
            <pc:sldMk cId="0" sldId="260"/>
            <ac:grpSpMk id="1008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16.992" v="113"/>
          <ac:grpSpMkLst>
            <pc:docMk/>
            <pc:sldMk cId="0" sldId="260"/>
            <ac:grpSpMk id="1011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16.992" v="112"/>
          <ac:grpSpMkLst>
            <pc:docMk/>
            <pc:sldMk cId="0" sldId="260"/>
            <ac:grpSpMk id="1014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16.992" v="111"/>
          <ac:grpSpMkLst>
            <pc:docMk/>
            <pc:sldMk cId="0" sldId="260"/>
            <ac:grpSpMk id="1017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16.992" v="110"/>
          <ac:grpSpMkLst>
            <pc:docMk/>
            <pc:sldMk cId="0" sldId="260"/>
            <ac:grpSpMk id="1020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16.992" v="109"/>
          <ac:grpSpMkLst>
            <pc:docMk/>
            <pc:sldMk cId="0" sldId="260"/>
            <ac:grpSpMk id="1023" creationId="{00000000-0000-0000-0000-000000000000}"/>
          </ac:grpSpMkLst>
        </pc:grpChg>
        <pc:grpChg chg="add del">
          <ac:chgData name="서승우" userId="S::a011044@aivle.kt.co.kr::d5ffbd35-88c0-4cb2-923c-505b24384536" providerId="AD" clId="Web-{02DFB635-B5B0-4CC5-A372-20C6E8FDEACF}" dt="2022-02-26T15:19:40.289" v="123"/>
          <ac:grpSpMkLst>
            <pc:docMk/>
            <pc:sldMk cId="0" sldId="260"/>
            <ac:grpSpMk id="1026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42.102" v="128"/>
          <ac:grpSpMkLst>
            <pc:docMk/>
            <pc:sldMk cId="0" sldId="260"/>
            <ac:grpSpMk id="1027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5:19:42.102" v="127"/>
          <ac:grpSpMkLst>
            <pc:docMk/>
            <pc:sldMk cId="0" sldId="260"/>
            <ac:grpSpMk id="1028" creationId="{00000000-0000-0000-0000-000000000000}"/>
          </ac:grpSpMkLst>
        </pc:grpChg>
        <pc:grpChg chg="mod">
          <ac:chgData name="서승우" userId="S::a011044@aivle.kt.co.kr::d5ffbd35-88c0-4cb2-923c-505b24384536" providerId="AD" clId="Web-{02DFB635-B5B0-4CC5-A372-20C6E8FDEACF}" dt="2022-02-26T15:20:41.195" v="165" actId="1076"/>
          <ac:grpSpMkLst>
            <pc:docMk/>
            <pc:sldMk cId="0" sldId="260"/>
            <ac:grpSpMk id="1029" creationId="{00000000-0000-0000-0000-000000000000}"/>
          </ac:grpSpMkLst>
        </pc:grpChg>
        <pc:grpChg chg="mod">
          <ac:chgData name="서승우" userId="S::a011044@aivle.kt.co.kr::d5ffbd35-88c0-4cb2-923c-505b24384536" providerId="AD" clId="Web-{02DFB635-B5B0-4CC5-A372-20C6E8FDEACF}" dt="2022-02-26T15:20:41.210" v="166" actId="1076"/>
          <ac:grpSpMkLst>
            <pc:docMk/>
            <pc:sldMk cId="0" sldId="260"/>
            <ac:grpSpMk id="1030" creationId="{00000000-0000-0000-0000-000000000000}"/>
          </ac:grpSpMkLst>
        </pc:grpChg>
        <pc:picChg chg="add mod">
          <ac:chgData name="서승우" userId="S::a011044@aivle.kt.co.kr::d5ffbd35-88c0-4cb2-923c-505b24384536" providerId="AD" clId="Web-{02DFB635-B5B0-4CC5-A372-20C6E8FDEACF}" dt="2022-02-26T15:24:24.498" v="213" actId="1076"/>
          <ac:picMkLst>
            <pc:docMk/>
            <pc:sldMk cId="0" sldId="260"/>
            <ac:picMk id="4" creationId="{814E3305-E9AB-4E3F-BD2F-CBE8F2D1D6DF}"/>
          </ac:picMkLst>
        </pc:picChg>
        <pc:picChg chg="add mod">
          <ac:chgData name="서승우" userId="S::a011044@aivle.kt.co.kr::d5ffbd35-88c0-4cb2-923c-505b24384536" providerId="AD" clId="Web-{02DFB635-B5B0-4CC5-A372-20C6E8FDEACF}" dt="2022-02-26T15:23:48.669" v="207" actId="1076"/>
          <ac:picMkLst>
            <pc:docMk/>
            <pc:sldMk cId="0" sldId="260"/>
            <ac:picMk id="5" creationId="{1434D6C1-6A95-411C-B71A-AE03BFA085D1}"/>
          </ac:picMkLst>
        </pc:picChg>
        <pc:picChg chg="add mod">
          <ac:chgData name="서승우" userId="S::a011044@aivle.kt.co.kr::d5ffbd35-88c0-4cb2-923c-505b24384536" providerId="AD" clId="Web-{02DFB635-B5B0-4CC5-A372-20C6E8FDEACF}" dt="2022-02-26T15:24:46.203" v="217" actId="1076"/>
          <ac:picMkLst>
            <pc:docMk/>
            <pc:sldMk cId="0" sldId="260"/>
            <ac:picMk id="6" creationId="{60E9C4E2-7D46-47E0-809A-089813EB0513}"/>
          </ac:picMkLst>
        </pc:picChg>
        <pc:picChg chg="mod">
          <ac:chgData name="서승우" userId="S::a011044@aivle.kt.co.kr::d5ffbd35-88c0-4cb2-923c-505b24384536" providerId="AD" clId="Web-{02DFB635-B5B0-4CC5-A372-20C6E8FDEACF}" dt="2022-02-26T15:21:53.322" v="187" actId="14100"/>
          <ac:picMkLst>
            <pc:docMk/>
            <pc:sldMk cId="0" sldId="260"/>
            <ac:picMk id="81" creationId="{00000000-0000-0000-0000-000000000000}"/>
          </ac:picMkLst>
        </pc:picChg>
        <pc:picChg chg="mod">
          <ac:chgData name="서승우" userId="S::a011044@aivle.kt.co.kr::d5ffbd35-88c0-4cb2-923c-505b24384536" providerId="AD" clId="Web-{02DFB635-B5B0-4CC5-A372-20C6E8FDEACF}" dt="2022-02-26T15:21:53.322" v="186" actId="14100"/>
          <ac:picMkLst>
            <pc:docMk/>
            <pc:sldMk cId="0" sldId="260"/>
            <ac:picMk id="84" creationId="{00000000-0000-0000-0000-000000000000}"/>
          </ac:picMkLst>
        </pc:picChg>
      </pc:sldChg>
      <pc:sldChg chg="addSp delSp modSp">
        <pc:chgData name="서승우" userId="S::a011044@aivle.kt.co.kr::d5ffbd35-88c0-4cb2-923c-505b24384536" providerId="AD" clId="Web-{02DFB635-B5B0-4CC5-A372-20C6E8FDEACF}" dt="2022-02-26T17:17:08.670" v="2026" actId="1076"/>
        <pc:sldMkLst>
          <pc:docMk/>
          <pc:sldMk cId="0" sldId="261"/>
        </pc:sldMkLst>
        <pc:spChg chg="del">
          <ac:chgData name="서승우" userId="S::a011044@aivle.kt.co.kr::d5ffbd35-88c0-4cb2-923c-505b24384536" providerId="AD" clId="Web-{02DFB635-B5B0-4CC5-A372-20C6E8FDEACF}" dt="2022-02-26T17:08:51.052" v="1811"/>
          <ac:spMkLst>
            <pc:docMk/>
            <pc:sldMk cId="0" sldId="261"/>
            <ac:spMk id="2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7:17:02.607" v="2025" actId="1076"/>
          <ac:spMkLst>
            <pc:docMk/>
            <pc:sldMk cId="0" sldId="261"/>
            <ac:spMk id="3" creationId="{BD780D85-7432-40A3-96E8-49529930D45C}"/>
          </ac:spMkLst>
        </pc:spChg>
        <pc:spChg chg="add mod">
          <ac:chgData name="서승우" userId="S::a011044@aivle.kt.co.kr::d5ffbd35-88c0-4cb2-923c-505b24384536" providerId="AD" clId="Web-{02DFB635-B5B0-4CC5-A372-20C6E8FDEACF}" dt="2022-02-26T17:16:36.872" v="2016" actId="20577"/>
          <ac:spMkLst>
            <pc:docMk/>
            <pc:sldMk cId="0" sldId="261"/>
            <ac:spMk id="5" creationId="{C6E2286C-5DDC-480E-BC52-E3F752B52A96}"/>
          </ac:spMkLst>
        </pc:spChg>
        <pc:spChg chg="mod">
          <ac:chgData name="서승우" userId="S::a011044@aivle.kt.co.kr::d5ffbd35-88c0-4cb2-923c-505b24384536" providerId="AD" clId="Web-{02DFB635-B5B0-4CC5-A372-20C6E8FDEACF}" dt="2022-02-26T17:16:40.888" v="2020" actId="20577"/>
          <ac:spMkLst>
            <pc:docMk/>
            <pc:sldMk cId="0" sldId="261"/>
            <ac:spMk id="6" creationId="{1E4B342B-D5C3-47B7-9F5C-6C0CEA048909}"/>
          </ac:spMkLst>
        </pc:spChg>
        <pc:spChg chg="add mod">
          <ac:chgData name="서승우" userId="S::a011044@aivle.kt.co.kr::d5ffbd35-88c0-4cb2-923c-505b24384536" providerId="AD" clId="Web-{02DFB635-B5B0-4CC5-A372-20C6E8FDEACF}" dt="2022-02-26T17:16:36.888" v="2018" actId="20577"/>
          <ac:spMkLst>
            <pc:docMk/>
            <pc:sldMk cId="0" sldId="261"/>
            <ac:spMk id="8" creationId="{3B6B395F-9CD6-4763-856C-8DBCD149A781}"/>
          </ac:spMkLst>
        </pc:spChg>
        <pc:spChg chg="del">
          <ac:chgData name="서승우" userId="S::a011044@aivle.kt.co.kr::d5ffbd35-88c0-4cb2-923c-505b24384536" providerId="AD" clId="Web-{02DFB635-B5B0-4CC5-A372-20C6E8FDEACF}" dt="2022-02-26T17:08:52.537" v="1812"/>
          <ac:spMkLst>
            <pc:docMk/>
            <pc:sldMk cId="0" sldId="261"/>
            <ac:spMk id="9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7:17:08.670" v="2026" actId="1076"/>
          <ac:spMkLst>
            <pc:docMk/>
            <pc:sldMk cId="0" sldId="261"/>
            <ac:spMk id="11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48"/>
          <ac:spMkLst>
            <pc:docMk/>
            <pc:sldMk cId="0" sldId="261"/>
            <ac:spMk id="16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36.869" v="1717"/>
          <ac:spMkLst>
            <pc:docMk/>
            <pc:sldMk cId="0" sldId="261"/>
            <ac:spMk id="17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47"/>
          <ac:spMkLst>
            <pc:docMk/>
            <pc:sldMk cId="0" sldId="261"/>
            <ac:spMk id="18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39.791" v="1719"/>
          <ac:spMkLst>
            <pc:docMk/>
            <pc:sldMk cId="0" sldId="261"/>
            <ac:spMk id="20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45"/>
          <ac:spMkLst>
            <pc:docMk/>
            <pc:sldMk cId="0" sldId="261"/>
            <ac:spMk id="21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44"/>
          <ac:spMkLst>
            <pc:docMk/>
            <pc:sldMk cId="0" sldId="261"/>
            <ac:spMk id="22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42"/>
          <ac:spMkLst>
            <pc:docMk/>
            <pc:sldMk cId="0" sldId="261"/>
            <ac:spMk id="24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41"/>
          <ac:spMkLst>
            <pc:docMk/>
            <pc:sldMk cId="0" sldId="261"/>
            <ac:spMk id="25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40"/>
          <ac:spMkLst>
            <pc:docMk/>
            <pc:sldMk cId="0" sldId="261"/>
            <ac:spMk id="26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38"/>
          <ac:spMkLst>
            <pc:docMk/>
            <pc:sldMk cId="0" sldId="261"/>
            <ac:spMk id="28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37"/>
          <ac:spMkLst>
            <pc:docMk/>
            <pc:sldMk cId="0" sldId="261"/>
            <ac:spMk id="29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36"/>
          <ac:spMkLst>
            <pc:docMk/>
            <pc:sldMk cId="0" sldId="261"/>
            <ac:spMk id="30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35"/>
          <ac:spMkLst>
            <pc:docMk/>
            <pc:sldMk cId="0" sldId="261"/>
            <ac:spMk id="31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34"/>
          <ac:spMkLst>
            <pc:docMk/>
            <pc:sldMk cId="0" sldId="261"/>
            <ac:spMk id="32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33"/>
          <ac:spMkLst>
            <pc:docMk/>
            <pc:sldMk cId="0" sldId="261"/>
            <ac:spMk id="33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32"/>
          <ac:spMkLst>
            <pc:docMk/>
            <pc:sldMk cId="0" sldId="261"/>
            <ac:spMk id="34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45.355" v="1731"/>
          <ac:spMkLst>
            <pc:docMk/>
            <pc:sldMk cId="0" sldId="261"/>
            <ac:spMk id="35" creationId="{00000000-0000-0000-0000-000000000000}"/>
          </ac:spMkLst>
        </pc:spChg>
        <pc:grpChg chg="del">
          <ac:chgData name="서승우" userId="S::a011044@aivle.kt.co.kr::d5ffbd35-88c0-4cb2-923c-505b24384536" providerId="AD" clId="Web-{02DFB635-B5B0-4CC5-A372-20C6E8FDEACF}" dt="2022-02-26T17:02:45.355" v="1749"/>
          <ac:grpSpMkLst>
            <pc:docMk/>
            <pc:sldMk cId="0" sldId="261"/>
            <ac:grpSpMk id="1003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5.355" v="1730"/>
          <ac:grpSpMkLst>
            <pc:docMk/>
            <pc:sldMk cId="0" sldId="261"/>
            <ac:grpSpMk id="1004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5.339" v="1729"/>
          <ac:grpSpMkLst>
            <pc:docMk/>
            <pc:sldMk cId="0" sldId="261"/>
            <ac:grpSpMk id="1005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5.339" v="1728"/>
          <ac:grpSpMkLst>
            <pc:docMk/>
            <pc:sldMk cId="0" sldId="261"/>
            <ac:grpSpMk id="1006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3.041" v="1727"/>
          <ac:grpSpMkLst>
            <pc:docMk/>
            <pc:sldMk cId="0" sldId="261"/>
            <ac:grpSpMk id="1007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3.041" v="1726"/>
          <ac:grpSpMkLst>
            <pc:docMk/>
            <pc:sldMk cId="0" sldId="261"/>
            <ac:grpSpMk id="1008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3.041" v="1725"/>
          <ac:grpSpMkLst>
            <pc:docMk/>
            <pc:sldMk cId="0" sldId="261"/>
            <ac:grpSpMk id="1009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3.041" v="1724"/>
          <ac:grpSpMkLst>
            <pc:docMk/>
            <pc:sldMk cId="0" sldId="261"/>
            <ac:grpSpMk id="1010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3.041" v="1723"/>
          <ac:grpSpMkLst>
            <pc:docMk/>
            <pc:sldMk cId="0" sldId="261"/>
            <ac:grpSpMk id="1011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3.041" v="1722"/>
          <ac:grpSpMkLst>
            <pc:docMk/>
            <pc:sldMk cId="0" sldId="261"/>
            <ac:grpSpMk id="1012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3.041" v="1721"/>
          <ac:grpSpMkLst>
            <pc:docMk/>
            <pc:sldMk cId="0" sldId="261"/>
            <ac:grpSpMk id="1013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43.041" v="1720"/>
          <ac:grpSpMkLst>
            <pc:docMk/>
            <pc:sldMk cId="0" sldId="261"/>
            <ac:grpSpMk id="1014" creationId="{00000000-0000-0000-0000-000000000000}"/>
          </ac:grpSpMkLst>
        </pc:grpChg>
        <pc:graphicFrameChg chg="del">
          <ac:chgData name="서승우" userId="S::a011044@aivle.kt.co.kr::d5ffbd35-88c0-4cb2-923c-505b24384536" providerId="AD" clId="Web-{02DFB635-B5B0-4CC5-A372-20C6E8FDEACF}" dt="2022-02-26T17:02:38.556" v="1718"/>
          <ac:graphicFrameMkLst>
            <pc:docMk/>
            <pc:sldMk cId="0" sldId="261"/>
            <ac:graphicFrameMk id="3" creationId="{00000000-0000-0000-0000-000000000000}"/>
          </ac:graphicFrameMkLst>
        </pc:graphicFrameChg>
        <pc:graphicFrameChg chg="del">
          <ac:chgData name="서승우" userId="S::a011044@aivle.kt.co.kr::d5ffbd35-88c0-4cb2-923c-505b24384536" providerId="AD" clId="Web-{02DFB635-B5B0-4CC5-A372-20C6E8FDEACF}" dt="2022-02-26T17:02:45.355" v="1750"/>
          <ac:graphicFrameMkLst>
            <pc:docMk/>
            <pc:sldMk cId="0" sldId="261"/>
            <ac:graphicFrameMk id="6" creationId="{00000000-0000-0000-0000-000000000000}"/>
          </ac:graphicFrameMkLst>
        </pc:graphicFrameChg>
        <pc:picChg chg="del">
          <ac:chgData name="서승우" userId="S::a011044@aivle.kt.co.kr::d5ffbd35-88c0-4cb2-923c-505b24384536" providerId="AD" clId="Web-{02DFB635-B5B0-4CC5-A372-20C6E8FDEACF}" dt="2022-02-26T17:02:45.355" v="1746"/>
          <ac:picMkLst>
            <pc:docMk/>
            <pc:sldMk cId="0" sldId="261"/>
            <ac:picMk id="19" creationId="{00000000-0000-0000-0000-000000000000}"/>
          </ac:picMkLst>
        </pc:picChg>
        <pc:picChg chg="del">
          <ac:chgData name="서승우" userId="S::a011044@aivle.kt.co.kr::d5ffbd35-88c0-4cb2-923c-505b24384536" providerId="AD" clId="Web-{02DFB635-B5B0-4CC5-A372-20C6E8FDEACF}" dt="2022-02-26T17:02:45.355" v="1743"/>
          <ac:picMkLst>
            <pc:docMk/>
            <pc:sldMk cId="0" sldId="261"/>
            <ac:picMk id="23" creationId="{00000000-0000-0000-0000-000000000000}"/>
          </ac:picMkLst>
        </pc:picChg>
        <pc:picChg chg="del">
          <ac:chgData name="서승우" userId="S::a011044@aivle.kt.co.kr::d5ffbd35-88c0-4cb2-923c-505b24384536" providerId="AD" clId="Web-{02DFB635-B5B0-4CC5-A372-20C6E8FDEACF}" dt="2022-02-26T17:02:45.355" v="1739"/>
          <ac:picMkLst>
            <pc:docMk/>
            <pc:sldMk cId="0" sldId="261"/>
            <ac:picMk id="27" creationId="{00000000-0000-0000-0000-000000000000}"/>
          </ac:picMkLst>
        </pc:picChg>
      </pc:sldChg>
      <pc:sldChg chg="del">
        <pc:chgData name="서승우" userId="S::a011044@aivle.kt.co.kr::d5ffbd35-88c0-4cb2-923c-505b24384536" providerId="AD" clId="Web-{02DFB635-B5B0-4CC5-A372-20C6E8FDEACF}" dt="2022-02-26T16:00:01.453" v="1025"/>
        <pc:sldMkLst>
          <pc:docMk/>
          <pc:sldMk cId="0" sldId="262"/>
        </pc:sldMkLst>
      </pc:sldChg>
      <pc:sldChg chg="addSp delSp modSp">
        <pc:chgData name="서승우" userId="S::a011044@aivle.kt.co.kr::d5ffbd35-88c0-4cb2-923c-505b24384536" providerId="AD" clId="Web-{02DFB635-B5B0-4CC5-A372-20C6E8FDEACF}" dt="2022-02-26T17:08:47.224" v="1810"/>
        <pc:sldMkLst>
          <pc:docMk/>
          <pc:sldMk cId="0" sldId="263"/>
        </pc:sldMkLst>
        <pc:spChg chg="del mod">
          <ac:chgData name="서승우" userId="S::a011044@aivle.kt.co.kr::d5ffbd35-88c0-4cb2-923c-505b24384536" providerId="AD" clId="Web-{02DFB635-B5B0-4CC5-A372-20C6E8FDEACF}" dt="2022-02-26T16:17:33.015" v="1605"/>
          <ac:spMkLst>
            <pc:docMk/>
            <pc:sldMk cId="0" sldId="263"/>
            <ac:spMk id="2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7:07:43.707" v="1788" actId="1076"/>
          <ac:spMkLst>
            <pc:docMk/>
            <pc:sldMk cId="0" sldId="263"/>
            <ac:spMk id="2" creationId="{60B91955-3C89-4BA4-883D-798C4B54A0D6}"/>
          </ac:spMkLst>
        </pc:spChg>
        <pc:spChg chg="add del">
          <ac:chgData name="서승우" userId="S::a011044@aivle.kt.co.kr::d5ffbd35-88c0-4cb2-923c-505b24384536" providerId="AD" clId="Web-{02DFB635-B5B0-4CC5-A372-20C6E8FDEACF}" dt="2022-02-26T16:17:54.516" v="1608"/>
          <ac:spMkLst>
            <pc:docMk/>
            <pc:sldMk cId="0" sldId="263"/>
            <ac:spMk id="8" creationId="{2F5BFE4D-779D-4FF3-975B-252C14044EAE}"/>
          </ac:spMkLst>
        </pc:spChg>
        <pc:spChg chg="del mod">
          <ac:chgData name="서승우" userId="S::a011044@aivle.kt.co.kr::d5ffbd35-88c0-4cb2-923c-505b24384536" providerId="AD" clId="Web-{02DFB635-B5B0-4CC5-A372-20C6E8FDEACF}" dt="2022-02-26T16:16:53.546" v="1590"/>
          <ac:spMkLst>
            <pc:docMk/>
            <pc:sldMk cId="0" sldId="263"/>
            <ac:spMk id="9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6:16:16.388" v="1574"/>
          <ac:spMkLst>
            <pc:docMk/>
            <pc:sldMk cId="0" sldId="263"/>
            <ac:spMk id="10" creationId="{00000000-0000-0000-0000-000000000000}"/>
          </ac:spMkLst>
        </pc:spChg>
        <pc:spChg chg="add del">
          <ac:chgData name="서승우" userId="S::a011044@aivle.kt.co.kr::d5ffbd35-88c0-4cb2-923c-505b24384536" providerId="AD" clId="Web-{02DFB635-B5B0-4CC5-A372-20C6E8FDEACF}" dt="2022-02-26T16:17:35.437" v="1607"/>
          <ac:spMkLst>
            <pc:docMk/>
            <pc:sldMk cId="0" sldId="263"/>
            <ac:spMk id="11" creationId="{F21FBBCD-0D86-40F2-951C-0935261EC18A}"/>
          </ac:spMkLst>
        </pc:spChg>
        <pc:spChg chg="add mod">
          <ac:chgData name="서승우" userId="S::a011044@aivle.kt.co.kr::d5ffbd35-88c0-4cb2-923c-505b24384536" providerId="AD" clId="Web-{02DFB635-B5B0-4CC5-A372-20C6E8FDEACF}" dt="2022-02-26T16:17:58.375" v="1612" actId="20577"/>
          <ac:spMkLst>
            <pc:docMk/>
            <pc:sldMk cId="0" sldId="263"/>
            <ac:spMk id="13" creationId="{581E563B-DF48-43DA-92AB-ED0CE54BE4E1}"/>
          </ac:spMkLst>
        </pc:spChg>
        <pc:spChg chg="del">
          <ac:chgData name="서승우" userId="S::a011044@aivle.kt.co.kr::d5ffbd35-88c0-4cb2-923c-505b24384536" providerId="AD" clId="Web-{02DFB635-B5B0-4CC5-A372-20C6E8FDEACF}" dt="2022-02-26T16:13:28.958" v="1483"/>
          <ac:spMkLst>
            <pc:docMk/>
            <pc:sldMk cId="0" sldId="263"/>
            <ac:spMk id="14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6:13:12.458" v="1474"/>
          <ac:spMkLst>
            <pc:docMk/>
            <pc:sldMk cId="0" sldId="263"/>
            <ac:spMk id="15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3:30.912" v="1484"/>
          <ac:spMkLst>
            <pc:docMk/>
            <pc:sldMk cId="0" sldId="263"/>
            <ac:spMk id="16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6:13:24.380" v="1480"/>
          <ac:spMkLst>
            <pc:docMk/>
            <pc:sldMk cId="0" sldId="263"/>
            <ac:spMk id="17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6:13:26.958" v="1482"/>
          <ac:spMkLst>
            <pc:docMk/>
            <pc:sldMk cId="0" sldId="263"/>
            <ac:spMk id="18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6:13:24.380" v="1479"/>
          <ac:spMkLst>
            <pc:docMk/>
            <pc:sldMk cId="0" sldId="263"/>
            <ac:spMk id="19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6:13:26.411" v="1481"/>
          <ac:spMkLst>
            <pc:docMk/>
            <pc:sldMk cId="0" sldId="263"/>
            <ac:spMk id="20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6:13:14.427" v="1475"/>
          <ac:spMkLst>
            <pc:docMk/>
            <pc:sldMk cId="0" sldId="263"/>
            <ac:spMk id="21" creationId="{00000000-0000-0000-0000-000000000000}"/>
          </ac:spMkLst>
        </pc:spChg>
        <pc:spChg chg="add mod">
          <ac:chgData name="서승우" userId="S::a011044@aivle.kt.co.kr::d5ffbd35-88c0-4cb2-923c-505b24384536" providerId="AD" clId="Web-{02DFB635-B5B0-4CC5-A372-20C6E8FDEACF}" dt="2022-02-26T16:18:05.657" v="1624" actId="20577"/>
          <ac:spMkLst>
            <pc:docMk/>
            <pc:sldMk cId="0" sldId="263"/>
            <ac:spMk id="22" creationId="{8682E3B9-946D-4965-B38A-6E23C11C2C88}"/>
          </ac:spMkLst>
        </pc:spChg>
        <pc:spChg chg="mod">
          <ac:chgData name="서승우" userId="S::a011044@aivle.kt.co.kr::d5ffbd35-88c0-4cb2-923c-505b24384536" providerId="AD" clId="Web-{02DFB635-B5B0-4CC5-A372-20C6E8FDEACF}" dt="2022-02-26T17:08:20.114" v="1799" actId="1076"/>
          <ac:spMkLst>
            <pc:docMk/>
            <pc:sldMk cId="0" sldId="263"/>
            <ac:spMk id="23" creationId="{F8A236F6-AA3B-4668-883B-FC6BCC4FDA21}"/>
          </ac:spMkLst>
        </pc:spChg>
        <pc:spChg chg="mod">
          <ac:chgData name="서승우" userId="S::a011044@aivle.kt.co.kr::d5ffbd35-88c0-4cb2-923c-505b24384536" providerId="AD" clId="Web-{02DFB635-B5B0-4CC5-A372-20C6E8FDEACF}" dt="2022-02-26T17:07:26.160" v="1782" actId="20577"/>
          <ac:spMkLst>
            <pc:docMk/>
            <pc:sldMk cId="0" sldId="263"/>
            <ac:spMk id="24" creationId="{94D572FF-FAC3-4428-B250-839351A3703F}"/>
          </ac:spMkLst>
        </pc:spChg>
        <pc:spChg chg="add del">
          <ac:chgData name="서승우" userId="S::a011044@aivle.kt.co.kr::d5ffbd35-88c0-4cb2-923c-505b24384536" providerId="AD" clId="Web-{02DFB635-B5B0-4CC5-A372-20C6E8FDEACF}" dt="2022-02-26T17:08:47.224" v="1810"/>
          <ac:spMkLst>
            <pc:docMk/>
            <pc:sldMk cId="0" sldId="263"/>
            <ac:spMk id="25" creationId="{2DC6AC78-CC25-41A7-83DF-01038D38378B}"/>
          </ac:spMkLst>
        </pc:spChg>
        <pc:spChg chg="add del">
          <ac:chgData name="서승우" userId="S::a011044@aivle.kt.co.kr::d5ffbd35-88c0-4cb2-923c-505b24384536" providerId="AD" clId="Web-{02DFB635-B5B0-4CC5-A372-20C6E8FDEACF}" dt="2022-02-26T17:08:47.224" v="1809"/>
          <ac:spMkLst>
            <pc:docMk/>
            <pc:sldMk cId="0" sldId="263"/>
            <ac:spMk id="27" creationId="{65F360F2-0CF5-4B87-A45C-B54E37D01AF8}"/>
          </ac:spMkLst>
        </pc:spChg>
        <pc:spChg chg="del mod">
          <ac:chgData name="서승우" userId="S::a011044@aivle.kt.co.kr::d5ffbd35-88c0-4cb2-923c-505b24384536" providerId="AD" clId="Web-{02DFB635-B5B0-4CC5-A372-20C6E8FDEACF}" dt="2022-02-26T16:14:40.616" v="1522"/>
          <ac:spMkLst>
            <pc:docMk/>
            <pc:sldMk cId="0" sldId="263"/>
            <ac:spMk id="41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6:15:29.762" v="1567" actId="20577"/>
          <ac:spMkLst>
            <pc:docMk/>
            <pc:sldMk cId="0" sldId="263"/>
            <ac:spMk id="42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4:44.085" v="1524"/>
          <ac:spMkLst>
            <pc:docMk/>
            <pc:sldMk cId="0" sldId="263"/>
            <ac:spMk id="43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6:15:43.044" v="1570" actId="1076"/>
          <ac:spMkLst>
            <pc:docMk/>
            <pc:sldMk cId="0" sldId="263"/>
            <ac:spMk id="44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4:15.100" v="1509"/>
          <ac:spMkLst>
            <pc:docMk/>
            <pc:sldMk cId="0" sldId="263"/>
            <ac:spMk id="45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4:11.866" v="1508"/>
          <ac:spMkLst>
            <pc:docMk/>
            <pc:sldMk cId="0" sldId="263"/>
            <ac:spMk id="46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4:21.647" v="1513"/>
          <ac:spMkLst>
            <pc:docMk/>
            <pc:sldMk cId="0" sldId="263"/>
            <ac:spMk id="47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4:20.319" v="1512"/>
          <ac:spMkLst>
            <pc:docMk/>
            <pc:sldMk cId="0" sldId="263"/>
            <ac:spMk id="48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4:19.085" v="1511"/>
          <ac:spMkLst>
            <pc:docMk/>
            <pc:sldMk cId="0" sldId="263"/>
            <ac:spMk id="49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3:41.084" v="1504"/>
          <ac:spMkLst>
            <pc:docMk/>
            <pc:sldMk cId="0" sldId="263"/>
            <ac:spMk id="50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3:46.240" v="1506"/>
          <ac:spMkLst>
            <pc:docMk/>
            <pc:sldMk cId="0" sldId="263"/>
            <ac:spMk id="51" creationId="{00000000-0000-0000-0000-000000000000}"/>
          </ac:spMkLst>
        </pc:spChg>
        <pc:spChg chg="del mod">
          <ac:chgData name="서승우" userId="S::a011044@aivle.kt.co.kr::d5ffbd35-88c0-4cb2-923c-505b24384536" providerId="AD" clId="Web-{02DFB635-B5B0-4CC5-A372-20C6E8FDEACF}" dt="2022-02-26T16:14:42.116" v="1523"/>
          <ac:spMkLst>
            <pc:docMk/>
            <pc:sldMk cId="0" sldId="263"/>
            <ac:spMk id="52" creationId="{00000000-0000-0000-0000-000000000000}"/>
          </ac:spMkLst>
        </pc:spChg>
        <pc:spChg chg="add mod">
          <ac:chgData name="서승우" userId="S::a011044@aivle.kt.co.kr::d5ffbd35-88c0-4cb2-923c-505b24384536" providerId="AD" clId="Web-{02DFB635-B5B0-4CC5-A372-20C6E8FDEACF}" dt="2022-02-26T16:15:37.950" v="1569" actId="1076"/>
          <ac:spMkLst>
            <pc:docMk/>
            <pc:sldMk cId="0" sldId="263"/>
            <ac:spMk id="53" creationId="{EEAE372C-8566-4F51-AD2D-5F065B103E79}"/>
          </ac:spMkLst>
        </pc:spChg>
        <pc:grpChg chg="add">
          <ac:chgData name="서승우" userId="S::a011044@aivle.kt.co.kr::d5ffbd35-88c0-4cb2-923c-505b24384536" providerId="AD" clId="Web-{02DFB635-B5B0-4CC5-A372-20C6E8FDEACF}" dt="2022-02-26T16:15:52.528" v="1571"/>
          <ac:grpSpMkLst>
            <pc:docMk/>
            <pc:sldMk cId="0" sldId="263"/>
            <ac:grpSpMk id="3" creationId="{0412595B-BF6F-4073-99D5-68213F8F1D76}"/>
          </ac:grpSpMkLst>
        </pc:grpChg>
        <pc:grpChg chg="add">
          <ac:chgData name="서승우" userId="S::a011044@aivle.kt.co.kr::d5ffbd35-88c0-4cb2-923c-505b24384536" providerId="AD" clId="Web-{02DFB635-B5B0-4CC5-A372-20C6E8FDEACF}" dt="2022-02-26T16:16:06.279" v="1572"/>
          <ac:grpSpMkLst>
            <pc:docMk/>
            <pc:sldMk cId="0" sldId="263"/>
            <ac:grpSpMk id="5" creationId="{43C8C34D-B348-4382-A1B2-3EB557CBE876}"/>
          </ac:grpSpMkLst>
        </pc:grpChg>
        <pc:grpChg chg="add">
          <ac:chgData name="서승우" userId="S::a011044@aivle.kt.co.kr::d5ffbd35-88c0-4cb2-923c-505b24384536" providerId="AD" clId="Web-{02DFB635-B5B0-4CC5-A372-20C6E8FDEACF}" dt="2022-02-26T16:16:14.232" v="1573"/>
          <ac:grpSpMkLst>
            <pc:docMk/>
            <pc:sldMk cId="0" sldId="263"/>
            <ac:grpSpMk id="6" creationId="{17E0D3C1-3C97-43D0-A268-0DB3D7332172}"/>
          </ac:grpSpMkLst>
        </pc:grpChg>
        <pc:grpChg chg="del mod">
          <ac:chgData name="서승우" userId="S::a011044@aivle.kt.co.kr::d5ffbd35-88c0-4cb2-923c-505b24384536" providerId="AD" clId="Web-{02DFB635-B5B0-4CC5-A372-20C6E8FDEACF}" dt="2022-02-26T16:13:43.599" v="1505"/>
          <ac:grpSpMkLst>
            <pc:docMk/>
            <pc:sldMk cId="0" sldId="263"/>
            <ac:grpSpMk id="1003" creationId="{00000000-0000-0000-0000-000000000000}"/>
          </ac:grpSpMkLst>
        </pc:grpChg>
        <pc:grpChg chg="del mod">
          <ac:chgData name="서승우" userId="S::a011044@aivle.kt.co.kr::d5ffbd35-88c0-4cb2-923c-505b24384536" providerId="AD" clId="Web-{02DFB635-B5B0-4CC5-A372-20C6E8FDEACF}" dt="2022-02-26T16:14:15.428" v="1510"/>
          <ac:grpSpMkLst>
            <pc:docMk/>
            <pc:sldMk cId="0" sldId="263"/>
            <ac:grpSpMk id="1004" creationId="{00000000-0000-0000-0000-000000000000}"/>
          </ac:grpSpMkLst>
        </pc:grpChg>
        <pc:grpChg chg="mod">
          <ac:chgData name="서승우" userId="S::a011044@aivle.kt.co.kr::d5ffbd35-88c0-4cb2-923c-505b24384536" providerId="AD" clId="Web-{02DFB635-B5B0-4CC5-A372-20C6E8FDEACF}" dt="2022-02-26T16:14:49.273" v="1525" actId="14100"/>
          <ac:grpSpMkLst>
            <pc:docMk/>
            <pc:sldMk cId="0" sldId="263"/>
            <ac:grpSpMk id="1005" creationId="{00000000-0000-0000-0000-000000000000}"/>
          </ac:grpSpMkLst>
        </pc:grpChg>
        <pc:grpChg chg="mod">
          <ac:chgData name="서승우" userId="S::a011044@aivle.kt.co.kr::d5ffbd35-88c0-4cb2-923c-505b24384536" providerId="AD" clId="Web-{02DFB635-B5B0-4CC5-A372-20C6E8FDEACF}" dt="2022-02-26T16:14:54.992" v="1527" actId="14100"/>
          <ac:grpSpMkLst>
            <pc:docMk/>
            <pc:sldMk cId="0" sldId="263"/>
            <ac:grpSpMk id="1006" creationId="{00000000-0000-0000-0000-000000000000}"/>
          </ac:grpSpMkLst>
        </pc:grpChg>
        <pc:grpChg chg="mod">
          <ac:chgData name="서승우" userId="S::a011044@aivle.kt.co.kr::d5ffbd35-88c0-4cb2-923c-505b24384536" providerId="AD" clId="Web-{02DFB635-B5B0-4CC5-A372-20C6E8FDEACF}" dt="2022-02-26T16:14:52.398" v="1526" actId="14100"/>
          <ac:grpSpMkLst>
            <pc:docMk/>
            <pc:sldMk cId="0" sldId="263"/>
            <ac:grpSpMk id="1007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6:13:24.380" v="1478"/>
          <ac:grpSpMkLst>
            <pc:docMk/>
            <pc:sldMk cId="0" sldId="263"/>
            <ac:grpSpMk id="1008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6:13:24.380" v="1477"/>
          <ac:grpSpMkLst>
            <pc:docMk/>
            <pc:sldMk cId="0" sldId="263"/>
            <ac:grpSpMk id="1009" creationId="{00000000-0000-0000-0000-000000000000}"/>
          </ac:grpSpMkLst>
        </pc:grpChg>
      </pc:sldChg>
      <pc:sldChg chg="del">
        <pc:chgData name="서승우" userId="S::a011044@aivle.kt.co.kr::d5ffbd35-88c0-4cb2-923c-505b24384536" providerId="AD" clId="Web-{02DFB635-B5B0-4CC5-A372-20C6E8FDEACF}" dt="2022-02-26T16:00:09.188" v="1028"/>
        <pc:sldMkLst>
          <pc:docMk/>
          <pc:sldMk cId="0" sldId="264"/>
        </pc:sldMkLst>
      </pc:sldChg>
      <pc:sldChg chg="delSp modSp add del">
        <pc:chgData name="서승우" userId="S::a011044@aivle.kt.co.kr::d5ffbd35-88c0-4cb2-923c-505b24384536" providerId="AD" clId="Web-{02DFB635-B5B0-4CC5-A372-20C6E8FDEACF}" dt="2022-02-26T17:03:29.231" v="1766"/>
        <pc:sldMkLst>
          <pc:docMk/>
          <pc:sldMk cId="0" sldId="265"/>
        </pc:sldMkLst>
        <pc:spChg chg="del">
          <ac:chgData name="서승우" userId="S::a011044@aivle.kt.co.kr::d5ffbd35-88c0-4cb2-923c-505b24384536" providerId="AD" clId="Web-{02DFB635-B5B0-4CC5-A372-20C6E8FDEACF}" dt="2022-02-26T17:03:28.575" v="1765"/>
          <ac:spMkLst>
            <pc:docMk/>
            <pc:sldMk cId="0" sldId="265"/>
            <ac:spMk id="5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3:27.887" v="1764"/>
          <ac:spMkLst>
            <pc:docMk/>
            <pc:sldMk cId="0" sldId="265"/>
            <ac:spMk id="12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3:27.090" v="1763"/>
          <ac:spMkLst>
            <pc:docMk/>
            <pc:sldMk cId="0" sldId="265"/>
            <ac:spMk id="13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55.808" v="1752"/>
          <ac:spMkLst>
            <pc:docMk/>
            <pc:sldMk cId="0" sldId="265"/>
            <ac:spMk id="14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3:00.183" v="1757"/>
          <ac:spMkLst>
            <pc:docMk/>
            <pc:sldMk cId="0" sldId="265"/>
            <ac:spMk id="24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7:02:59.168" v="1756"/>
          <ac:spMkLst>
            <pc:docMk/>
            <pc:sldMk cId="0" sldId="265"/>
            <ac:spMk id="25" creationId="{00000000-0000-0000-0000-000000000000}"/>
          </ac:spMkLst>
        </pc:spChg>
        <pc:spChg chg="mod">
          <ac:chgData name="서승우" userId="S::a011044@aivle.kt.co.kr::d5ffbd35-88c0-4cb2-923c-505b24384536" providerId="AD" clId="Web-{02DFB635-B5B0-4CC5-A372-20C6E8FDEACF}" dt="2022-02-26T17:03:22.481" v="1761" actId="1076"/>
          <ac:spMkLst>
            <pc:docMk/>
            <pc:sldMk cId="0" sldId="265"/>
            <ac:spMk id="26" creationId="{00000000-0000-0000-0000-000000000000}"/>
          </ac:spMkLst>
        </pc:spChg>
        <pc:grpChg chg="del">
          <ac:chgData name="서승우" userId="S::a011044@aivle.kt.co.kr::d5ffbd35-88c0-4cb2-923c-505b24384536" providerId="AD" clId="Web-{02DFB635-B5B0-4CC5-A372-20C6E8FDEACF}" dt="2022-02-26T17:03:29.231" v="1766"/>
          <ac:grpSpMkLst>
            <pc:docMk/>
            <pc:sldMk cId="0" sldId="265"/>
            <ac:grpSpMk id="1002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3:23.590" v="1762"/>
          <ac:grpSpMkLst>
            <pc:docMk/>
            <pc:sldMk cId="0" sldId="265"/>
            <ac:grpSpMk id="1003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56.543" v="1753"/>
          <ac:grpSpMkLst>
            <pc:docMk/>
            <pc:sldMk cId="0" sldId="265"/>
            <ac:grpSpMk id="1004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57.121" v="1754"/>
          <ac:grpSpMkLst>
            <pc:docMk/>
            <pc:sldMk cId="0" sldId="265"/>
            <ac:grpSpMk id="1005" creationId="{00000000-0000-0000-0000-000000000000}"/>
          </ac:grpSpMkLst>
        </pc:grpChg>
        <pc:grpChg chg="del">
          <ac:chgData name="서승우" userId="S::a011044@aivle.kt.co.kr::d5ffbd35-88c0-4cb2-923c-505b24384536" providerId="AD" clId="Web-{02DFB635-B5B0-4CC5-A372-20C6E8FDEACF}" dt="2022-02-26T17:02:57.293" v="1755"/>
          <ac:grpSpMkLst>
            <pc:docMk/>
            <pc:sldMk cId="0" sldId="265"/>
            <ac:grpSpMk id="1006" creationId="{00000000-0000-0000-0000-000000000000}"/>
          </ac:grpSpMkLst>
        </pc:grpChg>
      </pc:sldChg>
      <pc:sldChg chg="delSp">
        <pc:chgData name="서승우" userId="S::a011044@aivle.kt.co.kr::d5ffbd35-88c0-4cb2-923c-505b24384536" providerId="AD" clId="Web-{02DFB635-B5B0-4CC5-A372-20C6E8FDEACF}" dt="2022-02-26T15:16:43.300" v="3"/>
        <pc:sldMkLst>
          <pc:docMk/>
          <pc:sldMk cId="3906895455" sldId="266"/>
        </pc:sldMkLst>
        <pc:spChg chg="del">
          <ac:chgData name="서승우" userId="S::a011044@aivle.kt.co.kr::d5ffbd35-88c0-4cb2-923c-505b24384536" providerId="AD" clId="Web-{02DFB635-B5B0-4CC5-A372-20C6E8FDEACF}" dt="2022-02-26T15:16:43.300" v="3"/>
          <ac:spMkLst>
            <pc:docMk/>
            <pc:sldMk cId="3906895455" sldId="266"/>
            <ac:spMk id="11" creationId="{00000000-0000-0000-0000-000000000000}"/>
          </ac:spMkLst>
        </pc:spChg>
      </pc:sldChg>
      <pc:sldChg chg="del">
        <pc:chgData name="서승우" userId="S::a011044@aivle.kt.co.kr::d5ffbd35-88c0-4cb2-923c-505b24384536" providerId="AD" clId="Web-{02DFB635-B5B0-4CC5-A372-20C6E8FDEACF}" dt="2022-02-26T16:00:15.875" v="1030"/>
        <pc:sldMkLst>
          <pc:docMk/>
          <pc:sldMk cId="3574468286" sldId="270"/>
        </pc:sldMkLst>
      </pc:sldChg>
      <pc:sldChg chg="del">
        <pc:chgData name="서승우" userId="S::a011044@aivle.kt.co.kr::d5ffbd35-88c0-4cb2-923c-505b24384536" providerId="AD" clId="Web-{02DFB635-B5B0-4CC5-A372-20C6E8FDEACF}" dt="2022-02-26T16:00:14.078" v="1029"/>
        <pc:sldMkLst>
          <pc:docMk/>
          <pc:sldMk cId="4108340225" sldId="272"/>
        </pc:sldMkLst>
      </pc:sldChg>
      <pc:sldChg chg="add replId">
        <pc:chgData name="서승우" userId="S::a011044@aivle.kt.co.kr::d5ffbd35-88c0-4cb2-923c-505b24384536" providerId="AD" clId="Web-{02DFB635-B5B0-4CC5-A372-20C6E8FDEACF}" dt="2022-02-26T15:19:35.664" v="122"/>
        <pc:sldMkLst>
          <pc:docMk/>
          <pc:sldMk cId="2841547978" sldId="273"/>
        </pc:sldMkLst>
      </pc:sldChg>
      <pc:sldChg chg="addSp delSp modSp">
        <pc:chgData name="서승우" userId="S::a011044@aivle.kt.co.kr::d5ffbd35-88c0-4cb2-923c-505b24384536" providerId="AD" clId="Web-{02DFB635-B5B0-4CC5-A372-20C6E8FDEACF}" dt="2022-02-26T16:17:24.734" v="1604" actId="20577"/>
        <pc:sldMkLst>
          <pc:docMk/>
          <pc:sldMk cId="369028802" sldId="277"/>
        </pc:sldMkLst>
        <pc:spChg chg="add mod">
          <ac:chgData name="서승우" userId="S::a011044@aivle.kt.co.kr::d5ffbd35-88c0-4cb2-923c-505b24384536" providerId="AD" clId="Web-{02DFB635-B5B0-4CC5-A372-20C6E8FDEACF}" dt="2022-02-26T16:17:24.734" v="1604" actId="20577"/>
          <ac:spMkLst>
            <pc:docMk/>
            <pc:sldMk cId="369028802" sldId="277"/>
            <ac:spMk id="2" creationId="{09CA365A-D69E-4EA5-85FD-D690D5563519}"/>
          </ac:spMkLst>
        </pc:spChg>
        <pc:spChg chg="add mod">
          <ac:chgData name="서승우" userId="S::a011044@aivle.kt.co.kr::d5ffbd35-88c0-4cb2-923c-505b24384536" providerId="AD" clId="Web-{02DFB635-B5B0-4CC5-A372-20C6E8FDEACF}" dt="2022-02-26T16:17:23.218" v="1603" actId="20577"/>
          <ac:spMkLst>
            <pc:docMk/>
            <pc:sldMk cId="369028802" sldId="277"/>
            <ac:spMk id="4" creationId="{1E49B8F9-C480-4C79-A0E5-3DAE96DE5D16}"/>
          </ac:spMkLst>
        </pc:spChg>
        <pc:spChg chg="del">
          <ac:chgData name="서승우" userId="S::a011044@aivle.kt.co.kr::d5ffbd35-88c0-4cb2-923c-505b24384536" providerId="AD" clId="Web-{02DFB635-B5B0-4CC5-A372-20C6E8FDEACF}" dt="2022-02-26T16:17:10.468" v="1592"/>
          <ac:spMkLst>
            <pc:docMk/>
            <pc:sldMk cId="369028802" sldId="277"/>
            <ac:spMk id="11" creationId="{00000000-0000-0000-0000-000000000000}"/>
          </ac:spMkLst>
        </pc:spChg>
        <pc:spChg chg="del">
          <ac:chgData name="서승우" userId="S::a011044@aivle.kt.co.kr::d5ffbd35-88c0-4cb2-923c-505b24384536" providerId="AD" clId="Web-{02DFB635-B5B0-4CC5-A372-20C6E8FDEACF}" dt="2022-02-26T16:17:16.859" v="1594"/>
          <ac:spMkLst>
            <pc:docMk/>
            <pc:sldMk cId="369028802" sldId="277"/>
            <ac:spMk id="15" creationId="{00000000-0000-0000-0000-000000000000}"/>
          </ac:spMkLst>
        </pc:spChg>
        <pc:grpChg chg="mod">
          <ac:chgData name="서승우" userId="S::a011044@aivle.kt.co.kr::d5ffbd35-88c0-4cb2-923c-505b24384536" providerId="AD" clId="Web-{02DFB635-B5B0-4CC5-A372-20C6E8FDEACF}" dt="2022-02-26T16:00:26.516" v="1031" actId="14100"/>
          <ac:grpSpMkLst>
            <pc:docMk/>
            <pc:sldMk cId="369028802" sldId="277"/>
            <ac:grpSpMk id="1002" creationId="{00000000-0000-0000-0000-000000000000}"/>
          </ac:grpSpMkLst>
        </pc:grpChg>
      </pc:sldChg>
      <pc:sldChg chg="addSp delSp modSp">
        <pc:chgData name="서승우" userId="S::a011044@aivle.kt.co.kr::d5ffbd35-88c0-4cb2-923c-505b24384536" providerId="AD" clId="Web-{02DFB635-B5B0-4CC5-A372-20C6E8FDEACF}" dt="2022-02-26T17:05:14.453" v="1769" actId="20577"/>
        <pc:sldMkLst>
          <pc:docMk/>
          <pc:sldMk cId="1792623108" sldId="284"/>
        </pc:sldMkLst>
        <pc:spChg chg="mod">
          <ac:chgData name="서승우" userId="S::a011044@aivle.kt.co.kr::d5ffbd35-88c0-4cb2-923c-505b24384536" providerId="AD" clId="Web-{02DFB635-B5B0-4CC5-A372-20C6E8FDEACF}" dt="2022-02-26T17:05:14.453" v="1769" actId="20577"/>
          <ac:spMkLst>
            <pc:docMk/>
            <pc:sldMk cId="1792623108" sldId="284"/>
            <ac:spMk id="9" creationId="{BE6C921D-B833-48D9-9470-D22CC97F4BF0}"/>
          </ac:spMkLst>
        </pc:spChg>
        <pc:spChg chg="add mod">
          <ac:chgData name="서승우" userId="S::a011044@aivle.kt.co.kr::d5ffbd35-88c0-4cb2-923c-505b24384536" providerId="AD" clId="Web-{02DFB635-B5B0-4CC5-A372-20C6E8FDEACF}" dt="2022-02-26T16:09:54.342" v="1377" actId="20577"/>
          <ac:spMkLst>
            <pc:docMk/>
            <pc:sldMk cId="1792623108" sldId="284"/>
            <ac:spMk id="35" creationId="{4BB15059-D205-4903-8DEC-33DFD7BE8970}"/>
          </ac:spMkLst>
        </pc:spChg>
        <pc:grpChg chg="mod">
          <ac:chgData name="서승우" userId="S::a011044@aivle.kt.co.kr::d5ffbd35-88c0-4cb2-923c-505b24384536" providerId="AD" clId="Web-{02DFB635-B5B0-4CC5-A372-20C6E8FDEACF}" dt="2022-02-26T16:03:57.821" v="1167" actId="1076"/>
          <ac:grpSpMkLst>
            <pc:docMk/>
            <pc:sldMk cId="1792623108" sldId="284"/>
            <ac:grpSpMk id="91" creationId="{C4DF9DAD-E4BE-47FF-9B3B-89DEE4143A77}"/>
          </ac:grpSpMkLst>
        </pc:grpChg>
        <pc:grpChg chg="del">
          <ac:chgData name="서승우" userId="S::a011044@aivle.kt.co.kr::d5ffbd35-88c0-4cb2-923c-505b24384536" providerId="AD" clId="Web-{02DFB635-B5B0-4CC5-A372-20C6E8FDEACF}" dt="2022-02-26T15:47:44.177" v="675"/>
          <ac:grpSpMkLst>
            <pc:docMk/>
            <pc:sldMk cId="1792623108" sldId="284"/>
            <ac:grpSpMk id="1001" creationId="{00000000-0000-0000-0000-000000000000}"/>
          </ac:grpSpMkLst>
        </pc:grpChg>
        <pc:picChg chg="add ord">
          <ac:chgData name="서승우" userId="S::a011044@aivle.kt.co.kr::d5ffbd35-88c0-4cb2-923c-505b24384536" providerId="AD" clId="Web-{02DFB635-B5B0-4CC5-A372-20C6E8FDEACF}" dt="2022-02-26T15:47:48.802" v="677"/>
          <ac:picMkLst>
            <pc:docMk/>
            <pc:sldMk cId="1792623108" sldId="284"/>
            <ac:picMk id="12" creationId="{1AB19038-133A-4FAD-A146-A5DFEB075EF8}"/>
          </ac:picMkLst>
        </pc:picChg>
      </pc:sldChg>
      <pc:sldChg chg="addSp delSp modSp">
        <pc:chgData name="서승우" userId="S::a011044@aivle.kt.co.kr::d5ffbd35-88c0-4cb2-923c-505b24384536" providerId="AD" clId="Web-{02DFB635-B5B0-4CC5-A372-20C6E8FDEACF}" dt="2022-02-26T15:48:01.005" v="680"/>
        <pc:sldMkLst>
          <pc:docMk/>
          <pc:sldMk cId="1163719035" sldId="285"/>
        </pc:sldMkLst>
        <pc:grpChg chg="del">
          <ac:chgData name="서승우" userId="S::a011044@aivle.kt.co.kr::d5ffbd35-88c0-4cb2-923c-505b24384536" providerId="AD" clId="Web-{02DFB635-B5B0-4CC5-A372-20C6E8FDEACF}" dt="2022-02-26T15:47:55.521" v="678"/>
          <ac:grpSpMkLst>
            <pc:docMk/>
            <pc:sldMk cId="1163719035" sldId="285"/>
            <ac:grpSpMk id="1001" creationId="{00000000-0000-0000-0000-000000000000}"/>
          </ac:grpSpMkLst>
        </pc:grpChg>
        <pc:picChg chg="add ord">
          <ac:chgData name="서승우" userId="S::a011044@aivle.kt.co.kr::d5ffbd35-88c0-4cb2-923c-505b24384536" providerId="AD" clId="Web-{02DFB635-B5B0-4CC5-A372-20C6E8FDEACF}" dt="2022-02-26T15:48:01.005" v="680"/>
          <ac:picMkLst>
            <pc:docMk/>
            <pc:sldMk cId="1163719035" sldId="285"/>
            <ac:picMk id="13" creationId="{105DA628-242B-407F-A595-D3CD6AE6A582}"/>
          </ac:picMkLst>
        </pc:picChg>
      </pc:sldChg>
      <pc:sldChg chg="modSp">
        <pc:chgData name="서승우" userId="S::a011044@aivle.kt.co.kr::d5ffbd35-88c0-4cb2-923c-505b24384536" providerId="AD" clId="Web-{02DFB635-B5B0-4CC5-A372-20C6E8FDEACF}" dt="2022-02-26T16:25:28.280" v="1716" actId="20577"/>
        <pc:sldMkLst>
          <pc:docMk/>
          <pc:sldMk cId="1872044141" sldId="286"/>
        </pc:sldMkLst>
        <pc:spChg chg="mod">
          <ac:chgData name="서승우" userId="S::a011044@aivle.kt.co.kr::d5ffbd35-88c0-4cb2-923c-505b24384536" providerId="AD" clId="Web-{02DFB635-B5B0-4CC5-A372-20C6E8FDEACF}" dt="2022-02-26T15:40:20.765" v="559" actId="20577"/>
          <ac:spMkLst>
            <pc:docMk/>
            <pc:sldMk cId="1872044141" sldId="286"/>
            <ac:spMk id="9" creationId="{BE6C921D-B833-48D9-9470-D22CC97F4BF0}"/>
          </ac:spMkLst>
        </pc:spChg>
        <pc:spChg chg="mod">
          <ac:chgData name="서승우" userId="S::a011044@aivle.kt.co.kr::d5ffbd35-88c0-4cb2-923c-505b24384536" providerId="AD" clId="Web-{02DFB635-B5B0-4CC5-A372-20C6E8FDEACF}" dt="2022-02-26T16:25:28.280" v="1716" actId="20577"/>
          <ac:spMkLst>
            <pc:docMk/>
            <pc:sldMk cId="1872044141" sldId="286"/>
            <ac:spMk id="118" creationId="{85959ACC-2730-4040-9AFC-FC0EA80C0A0D}"/>
          </ac:spMkLst>
        </pc:spChg>
        <pc:grpChg chg="mod">
          <ac:chgData name="서승우" userId="S::a011044@aivle.kt.co.kr::d5ffbd35-88c0-4cb2-923c-505b24384536" providerId="AD" clId="Web-{02DFB635-B5B0-4CC5-A372-20C6E8FDEACF}" dt="2022-02-26T15:40:35.281" v="563" actId="1076"/>
          <ac:grpSpMkLst>
            <pc:docMk/>
            <pc:sldMk cId="1872044141" sldId="286"/>
            <ac:grpSpMk id="91" creationId="{C4DF9DAD-E4BE-47FF-9B3B-89DEE4143A77}"/>
          </ac:grpSpMkLst>
        </pc:grpChg>
        <pc:grpChg chg="mod">
          <ac:chgData name="서승우" userId="S::a011044@aivle.kt.co.kr::d5ffbd35-88c0-4cb2-923c-505b24384536" providerId="AD" clId="Web-{02DFB635-B5B0-4CC5-A372-20C6E8FDEACF}" dt="2022-02-26T15:47:40.833" v="674" actId="14100"/>
          <ac:grpSpMkLst>
            <pc:docMk/>
            <pc:sldMk cId="1872044141" sldId="286"/>
            <ac:grpSpMk id="1001" creationId="{00000000-0000-0000-0000-000000000000}"/>
          </ac:grpSpMkLst>
        </pc:grpChg>
      </pc:sldChg>
      <pc:sldChg chg="addSp delSp modSp">
        <pc:chgData name="서승우" userId="S::a011044@aivle.kt.co.kr::d5ffbd35-88c0-4cb2-923c-505b24384536" providerId="AD" clId="Web-{02DFB635-B5B0-4CC5-A372-20C6E8FDEACF}" dt="2022-02-26T15:48:07.334" v="683"/>
        <pc:sldMkLst>
          <pc:docMk/>
          <pc:sldMk cId="3238860774" sldId="287"/>
        </pc:sldMkLst>
        <pc:grpChg chg="del">
          <ac:chgData name="서승우" userId="S::a011044@aivle.kt.co.kr::d5ffbd35-88c0-4cb2-923c-505b24384536" providerId="AD" clId="Web-{02DFB635-B5B0-4CC5-A372-20C6E8FDEACF}" dt="2022-02-26T15:48:03.318" v="681"/>
          <ac:grpSpMkLst>
            <pc:docMk/>
            <pc:sldMk cId="3238860774" sldId="287"/>
            <ac:grpSpMk id="1001" creationId="{00000000-0000-0000-0000-000000000000}"/>
          </ac:grpSpMkLst>
        </pc:grpChg>
        <pc:picChg chg="add ord">
          <ac:chgData name="서승우" userId="S::a011044@aivle.kt.co.kr::d5ffbd35-88c0-4cb2-923c-505b24384536" providerId="AD" clId="Web-{02DFB635-B5B0-4CC5-A372-20C6E8FDEACF}" dt="2022-02-26T15:48:07.334" v="683"/>
          <ac:picMkLst>
            <pc:docMk/>
            <pc:sldMk cId="3238860774" sldId="287"/>
            <ac:picMk id="8" creationId="{742C23FF-C681-415C-8975-FBD65408239B}"/>
          </ac:picMkLst>
        </pc:picChg>
      </pc:sldChg>
      <pc:sldChg chg="addSp delSp modSp">
        <pc:chgData name="서승우" userId="S::a011044@aivle.kt.co.kr::d5ffbd35-88c0-4cb2-923c-505b24384536" providerId="AD" clId="Web-{02DFB635-B5B0-4CC5-A372-20C6E8FDEACF}" dt="2022-02-26T15:48:21.084" v="688" actId="1076"/>
        <pc:sldMkLst>
          <pc:docMk/>
          <pc:sldMk cId="2050675578" sldId="288"/>
        </pc:sldMkLst>
        <pc:spChg chg="mod">
          <ac:chgData name="서승우" userId="S::a011044@aivle.kt.co.kr::d5ffbd35-88c0-4cb2-923c-505b24384536" providerId="AD" clId="Web-{02DFB635-B5B0-4CC5-A372-20C6E8FDEACF}" dt="2022-02-26T15:48:21.084" v="688" actId="1076"/>
          <ac:spMkLst>
            <pc:docMk/>
            <pc:sldMk cId="2050675578" sldId="288"/>
            <ac:spMk id="99" creationId="{00000000-0000-0000-0000-000000000000}"/>
          </ac:spMkLst>
        </pc:spChg>
        <pc:grpChg chg="del">
          <ac:chgData name="서승우" userId="S::a011044@aivle.kt.co.kr::d5ffbd35-88c0-4cb2-923c-505b24384536" providerId="AD" clId="Web-{02DFB635-B5B0-4CC5-A372-20C6E8FDEACF}" dt="2022-02-26T15:48:09.677" v="684"/>
          <ac:grpSpMkLst>
            <pc:docMk/>
            <pc:sldMk cId="2050675578" sldId="288"/>
            <ac:grpSpMk id="1001" creationId="{00000000-0000-0000-0000-000000000000}"/>
          </ac:grpSpMkLst>
        </pc:grpChg>
        <pc:picChg chg="add ord">
          <ac:chgData name="서승우" userId="S::a011044@aivle.kt.co.kr::d5ffbd35-88c0-4cb2-923c-505b24384536" providerId="AD" clId="Web-{02DFB635-B5B0-4CC5-A372-20C6E8FDEACF}" dt="2022-02-26T15:48:13.662" v="686"/>
          <ac:picMkLst>
            <pc:docMk/>
            <pc:sldMk cId="2050675578" sldId="288"/>
            <ac:picMk id="12" creationId="{38E97119-7CD3-4C6C-B0CB-CA5628BF50C1}"/>
          </ac:picMkLst>
        </pc:picChg>
      </pc:sldChg>
      <pc:sldChg chg="modSp">
        <pc:chgData name="서승우" userId="S::a011044@aivle.kt.co.kr::d5ffbd35-88c0-4cb2-923c-505b24384536" providerId="AD" clId="Web-{02DFB635-B5B0-4CC5-A372-20C6E8FDEACF}" dt="2022-02-26T15:58:53.670" v="957" actId="20577"/>
        <pc:sldMkLst>
          <pc:docMk/>
          <pc:sldMk cId="1338233603" sldId="289"/>
        </pc:sldMkLst>
        <pc:spChg chg="mod">
          <ac:chgData name="서승우" userId="S::a011044@aivle.kt.co.kr::d5ffbd35-88c0-4cb2-923c-505b24384536" providerId="AD" clId="Web-{02DFB635-B5B0-4CC5-A372-20C6E8FDEACF}" dt="2022-02-26T15:58:53.670" v="957" actId="20577"/>
          <ac:spMkLst>
            <pc:docMk/>
            <pc:sldMk cId="1338233603" sldId="289"/>
            <ac:spMk id="9" creationId="{BE6C921D-B833-48D9-9470-D22CC97F4BF0}"/>
          </ac:spMkLst>
        </pc:spChg>
      </pc:sldChg>
      <pc:sldChg chg="modSp">
        <pc:chgData name="서승우" userId="S::a011044@aivle.kt.co.kr::d5ffbd35-88c0-4cb2-923c-505b24384536" providerId="AD" clId="Web-{02DFB635-B5B0-4CC5-A372-20C6E8FDEACF}" dt="2022-02-26T15:58:31.695" v="951" actId="20577"/>
        <pc:sldMkLst>
          <pc:docMk/>
          <pc:sldMk cId="1431829120" sldId="290"/>
        </pc:sldMkLst>
        <pc:spChg chg="mod">
          <ac:chgData name="서승우" userId="S::a011044@aivle.kt.co.kr::d5ffbd35-88c0-4cb2-923c-505b24384536" providerId="AD" clId="Web-{02DFB635-B5B0-4CC5-A372-20C6E8FDEACF}" dt="2022-02-26T15:58:24.319" v="949" actId="20577"/>
          <ac:spMkLst>
            <pc:docMk/>
            <pc:sldMk cId="1431829120" sldId="290"/>
            <ac:spMk id="9" creationId="{BE6C921D-B833-48D9-9470-D22CC97F4BF0}"/>
          </ac:spMkLst>
        </pc:spChg>
        <pc:spChg chg="mod">
          <ac:chgData name="서승우" userId="S::a011044@aivle.kt.co.kr::d5ffbd35-88c0-4cb2-923c-505b24384536" providerId="AD" clId="Web-{02DFB635-B5B0-4CC5-A372-20C6E8FDEACF}" dt="2022-02-26T15:58:31.695" v="951" actId="20577"/>
          <ac:spMkLst>
            <pc:docMk/>
            <pc:sldMk cId="1431829120" sldId="290"/>
            <ac:spMk id="32" creationId="{92D20A44-3963-4F94-8863-394CD67F8C1C}"/>
          </ac:spMkLst>
        </pc:spChg>
      </pc:sldChg>
      <pc:sldChg chg="addSp delSp modSp">
        <pc:chgData name="서승우" userId="S::a011044@aivle.kt.co.kr::d5ffbd35-88c0-4cb2-923c-505b24384536" providerId="AD" clId="Web-{02DFB635-B5B0-4CC5-A372-20C6E8FDEACF}" dt="2022-02-26T16:12:59.333" v="1473" actId="20577"/>
        <pc:sldMkLst>
          <pc:docMk/>
          <pc:sldMk cId="1918865897" sldId="291"/>
        </pc:sldMkLst>
        <pc:spChg chg="mod">
          <ac:chgData name="서승우" userId="S::a011044@aivle.kt.co.kr::d5ffbd35-88c0-4cb2-923c-505b24384536" providerId="AD" clId="Web-{02DFB635-B5B0-4CC5-A372-20C6E8FDEACF}" dt="2022-02-26T16:10:24.155" v="1378" actId="1076"/>
          <ac:spMkLst>
            <pc:docMk/>
            <pc:sldMk cId="1918865897" sldId="291"/>
            <ac:spMk id="9" creationId="{BE6C921D-B833-48D9-9470-D22CC97F4BF0}"/>
          </ac:spMkLst>
        </pc:spChg>
        <pc:spChg chg="add mod">
          <ac:chgData name="서승우" userId="S::a011044@aivle.kt.co.kr::d5ffbd35-88c0-4cb2-923c-505b24384536" providerId="AD" clId="Web-{02DFB635-B5B0-4CC5-A372-20C6E8FDEACF}" dt="2022-02-26T16:12:59.333" v="1473" actId="20577"/>
          <ac:spMkLst>
            <pc:docMk/>
            <pc:sldMk cId="1918865897" sldId="291"/>
            <ac:spMk id="13" creationId="{0DA80E10-0C6D-4A75-9FF6-17C369D40F3E}"/>
          </ac:spMkLst>
        </pc:spChg>
        <pc:spChg chg="add mod">
          <ac:chgData name="서승우" userId="S::a011044@aivle.kt.co.kr::d5ffbd35-88c0-4cb2-923c-505b24384536" providerId="AD" clId="Web-{02DFB635-B5B0-4CC5-A372-20C6E8FDEACF}" dt="2022-02-26T15:54:57.767" v="818" actId="1076"/>
          <ac:spMkLst>
            <pc:docMk/>
            <pc:sldMk cId="1918865897" sldId="291"/>
            <ac:spMk id="30" creationId="{DB5E26A7-57B2-41B0-B021-D5D3E90B8FD1}"/>
          </ac:spMkLst>
        </pc:spChg>
        <pc:spChg chg="add mod">
          <ac:chgData name="서승우" userId="S::a011044@aivle.kt.co.kr::d5ffbd35-88c0-4cb2-923c-505b24384536" providerId="AD" clId="Web-{02DFB635-B5B0-4CC5-A372-20C6E8FDEACF}" dt="2022-02-26T16:12:01.642" v="1390" actId="20577"/>
          <ac:spMkLst>
            <pc:docMk/>
            <pc:sldMk cId="1918865897" sldId="291"/>
            <ac:spMk id="39" creationId="{F72CDE38-D382-4120-BEA8-D9CBF319F19D}"/>
          </ac:spMkLst>
        </pc:spChg>
        <pc:grpChg chg="add mod">
          <ac:chgData name="서승우" userId="S::a011044@aivle.kt.co.kr::d5ffbd35-88c0-4cb2-923c-505b24384536" providerId="AD" clId="Web-{02DFB635-B5B0-4CC5-A372-20C6E8FDEACF}" dt="2022-02-26T16:11:52.657" v="1388" actId="1076"/>
          <ac:grpSpMkLst>
            <pc:docMk/>
            <pc:sldMk cId="1918865897" sldId="291"/>
            <ac:grpSpMk id="7" creationId="{A2BF123D-6BBD-44E7-8F1D-B52BBC3D5F26}"/>
          </ac:grpSpMkLst>
        </pc:grpChg>
        <pc:grpChg chg="del">
          <ac:chgData name="서승우" userId="S::a011044@aivle.kt.co.kr::d5ffbd35-88c0-4cb2-923c-505b24384536" providerId="AD" clId="Web-{02DFB635-B5B0-4CC5-A372-20C6E8FDEACF}" dt="2022-02-26T15:50:17.947" v="702"/>
          <ac:grpSpMkLst>
            <pc:docMk/>
            <pc:sldMk cId="1918865897" sldId="291"/>
            <ac:grpSpMk id="91" creationId="{C4DF9DAD-E4BE-47FF-9B3B-89DEE4143A77}"/>
          </ac:grpSpMkLst>
        </pc:grpChg>
        <pc:grpChg chg="mod">
          <ac:chgData name="서승우" userId="S::a011044@aivle.kt.co.kr::d5ffbd35-88c0-4cb2-923c-505b24384536" providerId="AD" clId="Web-{02DFB635-B5B0-4CC5-A372-20C6E8FDEACF}" dt="2022-02-26T16:11:37.579" v="1387" actId="14100"/>
          <ac:grpSpMkLst>
            <pc:docMk/>
            <pc:sldMk cId="1918865897" sldId="291"/>
            <ac:grpSpMk id="1001" creationId="{00000000-0000-0000-0000-000000000000}"/>
          </ac:grpSpMkLst>
        </pc:grpChg>
        <pc:picChg chg="add mod">
          <ac:chgData name="서승우" userId="S::a011044@aivle.kt.co.kr::d5ffbd35-88c0-4cb2-923c-505b24384536" providerId="AD" clId="Web-{02DFB635-B5B0-4CC5-A372-20C6E8FDEACF}" dt="2022-02-26T15:49:23.102" v="698" actId="1076"/>
          <ac:picMkLst>
            <pc:docMk/>
            <pc:sldMk cId="1918865897" sldId="291"/>
            <ac:picMk id="4" creationId="{54E5A997-FA22-4297-B0C8-1E42AECDA38A}"/>
          </ac:picMkLst>
        </pc:picChg>
        <pc:picChg chg="add mod">
          <ac:chgData name="서승우" userId="S::a011044@aivle.kt.co.kr::d5ffbd35-88c0-4cb2-923c-505b24384536" providerId="AD" clId="Web-{02DFB635-B5B0-4CC5-A372-20C6E8FDEACF}" dt="2022-02-26T15:49:18.758" v="697" actId="1076"/>
          <ac:picMkLst>
            <pc:docMk/>
            <pc:sldMk cId="1918865897" sldId="291"/>
            <ac:picMk id="5" creationId="{38EF218A-23A7-4390-A60C-335183F3B905}"/>
          </ac:picMkLst>
        </pc:picChg>
        <pc:picChg chg="add mod">
          <ac:chgData name="서승우" userId="S::a011044@aivle.kt.co.kr::d5ffbd35-88c0-4cb2-923c-505b24384536" providerId="AD" clId="Web-{02DFB635-B5B0-4CC5-A372-20C6E8FDEACF}" dt="2022-02-26T15:50:12.385" v="701" actId="14100"/>
          <ac:picMkLst>
            <pc:docMk/>
            <pc:sldMk cId="1918865897" sldId="291"/>
            <ac:picMk id="6" creationId="{3E31EE05-7231-4968-8A5E-B8682DECCB55}"/>
          </ac:picMkLst>
        </pc:picChg>
        <pc:picChg chg="del">
          <ac:chgData name="서승우" userId="S::a011044@aivle.kt.co.kr::d5ffbd35-88c0-4cb2-923c-505b24384536" providerId="AD" clId="Web-{02DFB635-B5B0-4CC5-A372-20C6E8FDEACF}" dt="2022-02-26T15:48:28.959" v="689"/>
          <ac:picMkLst>
            <pc:docMk/>
            <pc:sldMk cId="1918865897" sldId="291"/>
            <ac:picMk id="8" creationId="{2F378C42-4044-42E9-9F0D-AA88E0696459}"/>
          </ac:picMkLst>
        </pc:picChg>
        <pc:picChg chg="del">
          <ac:chgData name="서승우" userId="S::a011044@aivle.kt.co.kr::d5ffbd35-88c0-4cb2-923c-505b24384536" providerId="AD" clId="Web-{02DFB635-B5B0-4CC5-A372-20C6E8FDEACF}" dt="2022-02-26T15:48:30.053" v="691"/>
          <ac:picMkLst>
            <pc:docMk/>
            <pc:sldMk cId="1918865897" sldId="291"/>
            <ac:picMk id="10" creationId="{ABFA89E5-02D7-4890-82E3-FD24905BC007}"/>
          </ac:picMkLst>
        </pc:picChg>
        <pc:picChg chg="del">
          <ac:chgData name="서승우" userId="S::a011044@aivle.kt.co.kr::d5ffbd35-88c0-4cb2-923c-505b24384536" providerId="AD" clId="Web-{02DFB635-B5B0-4CC5-A372-20C6E8FDEACF}" dt="2022-02-26T15:48:29.740" v="690"/>
          <ac:picMkLst>
            <pc:docMk/>
            <pc:sldMk cId="1918865897" sldId="291"/>
            <ac:picMk id="11" creationId="{1E4BB111-A5B1-4704-85AA-4A36778E54B1}"/>
          </ac:picMkLst>
        </pc:picChg>
        <pc:picChg chg="add mod">
          <ac:chgData name="서승우" userId="S::a011044@aivle.kt.co.kr::d5ffbd35-88c0-4cb2-923c-505b24384536" providerId="AD" clId="Web-{02DFB635-B5B0-4CC5-A372-20C6E8FDEACF}" dt="2022-02-26T16:11:20.047" v="1384" actId="1076"/>
          <ac:picMkLst>
            <pc:docMk/>
            <pc:sldMk cId="1918865897" sldId="291"/>
            <ac:picMk id="12" creationId="{79B5048D-6B02-4915-8A8C-8C873B185CE7}"/>
          </ac:picMkLst>
        </pc:picChg>
      </pc:sldChg>
    </pc:docChg>
  </pc:docChgLst>
  <pc:docChgLst>
    <pc:chgData name="박유진" userId="S::a011038@aivle.kt.co.kr::5eff7e83-6e98-48ac-8338-0ff4db7c3a5e" providerId="AD" clId="Web-{C34B6610-D6B6-48E3-9654-331A2AF2AF7B}"/>
    <pc:docChg chg="modSld">
      <pc:chgData name="박유진" userId="S::a011038@aivle.kt.co.kr::5eff7e83-6e98-48ac-8338-0ff4db7c3a5e" providerId="AD" clId="Web-{C34B6610-D6B6-48E3-9654-331A2AF2AF7B}" dt="2022-02-26T17:15:19.166" v="3" actId="20577"/>
      <pc:docMkLst>
        <pc:docMk/>
      </pc:docMkLst>
      <pc:sldChg chg="modSp">
        <pc:chgData name="박유진" userId="S::a011038@aivle.kt.co.kr::5eff7e83-6e98-48ac-8338-0ff4db7c3a5e" providerId="AD" clId="Web-{C34B6610-D6B6-48E3-9654-331A2AF2AF7B}" dt="2022-02-26T17:15:19.166" v="3" actId="20577"/>
        <pc:sldMkLst>
          <pc:docMk/>
          <pc:sldMk cId="0" sldId="261"/>
        </pc:sldMkLst>
        <pc:spChg chg="mod">
          <ac:chgData name="박유진" userId="S::a011038@aivle.kt.co.kr::5eff7e83-6e98-48ac-8338-0ff4db7c3a5e" providerId="AD" clId="Web-{C34B6610-D6B6-48E3-9654-331A2AF2AF7B}" dt="2022-02-26T17:15:19.166" v="3" actId="20577"/>
          <ac:spMkLst>
            <pc:docMk/>
            <pc:sldMk cId="0" sldId="261"/>
            <ac:spMk id="3" creationId="{BD780D85-7432-40A3-96E8-49529930D45C}"/>
          </ac:spMkLst>
        </pc:spChg>
      </pc:sldChg>
    </pc:docChg>
  </pc:docChgLst>
  <pc:docChgLst>
    <pc:chgData name="송정우" userId="S::a011052@aivle.kt.co.kr::22e7715f-2127-4e0f-88e7-b58f49e431cc" providerId="AD" clId="Web-{0CC76671-A10E-4B32-969F-74985155D65E}"/>
    <pc:docChg chg="addSld delSld modSld sldOrd">
      <pc:chgData name="송정우" userId="S::a011052@aivle.kt.co.kr::22e7715f-2127-4e0f-88e7-b58f49e431cc" providerId="AD" clId="Web-{0CC76671-A10E-4B32-969F-74985155D65E}" dt="2022-02-26T17:17:05.948" v="1302" actId="20577"/>
      <pc:docMkLst>
        <pc:docMk/>
      </pc:docMkLst>
      <pc:sldChg chg="addSp modSp">
        <pc:chgData name="송정우" userId="S::a011052@aivle.kt.co.kr::22e7715f-2127-4e0f-88e7-b58f49e431cc" providerId="AD" clId="Web-{0CC76671-A10E-4B32-969F-74985155D65E}" dt="2022-02-26T15:06:28.659" v="28" actId="1076"/>
        <pc:sldMkLst>
          <pc:docMk/>
          <pc:sldMk cId="0" sldId="256"/>
        </pc:sldMkLst>
        <pc:spChg chg="add mod">
          <ac:chgData name="송정우" userId="S::a011052@aivle.kt.co.kr::22e7715f-2127-4e0f-88e7-b58f49e431cc" providerId="AD" clId="Web-{0CC76671-A10E-4B32-969F-74985155D65E}" dt="2022-02-26T15:05:36.299" v="27" actId="14100"/>
          <ac:spMkLst>
            <pc:docMk/>
            <pc:sldMk cId="0" sldId="256"/>
            <ac:spMk id="2" creationId="{9FBAD1C3-7CD7-4FFB-ACEE-80AA0B76A2BF}"/>
          </ac:spMkLst>
        </pc:spChg>
        <pc:spChg chg="mod">
          <ac:chgData name="송정우" userId="S::a011052@aivle.kt.co.kr::22e7715f-2127-4e0f-88e7-b58f49e431cc" providerId="AD" clId="Web-{0CC76671-A10E-4B32-969F-74985155D65E}" dt="2022-02-26T15:06:28.659" v="28" actId="1076"/>
          <ac:spMkLst>
            <pc:docMk/>
            <pc:sldMk cId="0" sldId="256"/>
            <ac:spMk id="6" creationId="{00000000-0000-0000-0000-000000000000}"/>
          </ac:spMkLst>
        </pc:spChg>
      </pc:sldChg>
      <pc:sldChg chg="addSp delSp modSp">
        <pc:chgData name="송정우" userId="S::a011052@aivle.kt.co.kr::22e7715f-2127-4e0f-88e7-b58f49e431cc" providerId="AD" clId="Web-{0CC76671-A10E-4B32-969F-74985155D65E}" dt="2022-02-26T17:11:57.247" v="1084"/>
        <pc:sldMkLst>
          <pc:docMk/>
          <pc:sldMk cId="0" sldId="257"/>
        </pc:sldMkLst>
        <pc:spChg chg="add del mod">
          <ac:chgData name="송정우" userId="S::a011052@aivle.kt.co.kr::22e7715f-2127-4e0f-88e7-b58f49e431cc" providerId="AD" clId="Web-{0CC76671-A10E-4B32-969F-74985155D65E}" dt="2022-02-26T15:09:47.680" v="58"/>
          <ac:spMkLst>
            <pc:docMk/>
            <pc:sldMk cId="0" sldId="257"/>
            <ac:spMk id="2" creationId="{56A94168-0EE4-4E90-91EE-C4E1E938677E}"/>
          </ac:spMkLst>
        </pc:spChg>
        <pc:spChg chg="mod">
          <ac:chgData name="송정우" userId="S::a011052@aivle.kt.co.kr::22e7715f-2127-4e0f-88e7-b58f49e431cc" providerId="AD" clId="Web-{0CC76671-A10E-4B32-969F-74985155D65E}" dt="2022-02-26T15:07:03.910" v="38" actId="20577"/>
          <ac:spMkLst>
            <pc:docMk/>
            <pc:sldMk cId="0" sldId="257"/>
            <ac:spMk id="21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5:06:41.535" v="29"/>
          <ac:spMkLst>
            <pc:docMk/>
            <pc:sldMk cId="0" sldId="257"/>
            <ac:spMk id="22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08:18.350" v="55" actId="20577"/>
          <ac:spMkLst>
            <pc:docMk/>
            <pc:sldMk cId="0" sldId="257"/>
            <ac:spMk id="24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5:06:42.675" v="30"/>
          <ac:spMkLst>
            <pc:docMk/>
            <pc:sldMk cId="0" sldId="257"/>
            <ac:spMk id="25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5:06:44.566" v="31"/>
          <ac:spMkLst>
            <pc:docMk/>
            <pc:sldMk cId="0" sldId="257"/>
            <ac:spMk id="28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10:09.149" v="80" actId="20577"/>
          <ac:spMkLst>
            <pc:docMk/>
            <pc:sldMk cId="0" sldId="257"/>
            <ac:spMk id="30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5:06:45.988" v="32"/>
          <ac:spMkLst>
            <pc:docMk/>
            <pc:sldMk cId="0" sldId="257"/>
            <ac:spMk id="31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5:06:47.691" v="33"/>
          <ac:spMkLst>
            <pc:docMk/>
            <pc:sldMk cId="0" sldId="257"/>
            <ac:spMk id="34" creationId="{00000000-0000-0000-0000-000000000000}"/>
          </ac:spMkLst>
        </pc:spChg>
        <pc:spChg chg="add del mod">
          <ac:chgData name="송정우" userId="S::a011052@aivle.kt.co.kr::22e7715f-2127-4e0f-88e7-b58f49e431cc" providerId="AD" clId="Web-{0CC76671-A10E-4B32-969F-74985155D65E}" dt="2022-02-26T17:11:55.122" v="1083"/>
          <ac:spMkLst>
            <pc:docMk/>
            <pc:sldMk cId="0" sldId="257"/>
            <ac:spMk id="36" creationId="{00000000-0000-0000-0000-000000000000}"/>
          </ac:spMkLst>
        </pc:spChg>
        <pc:spChg chg="add del mod">
          <ac:chgData name="송정우" userId="S::a011052@aivle.kt.co.kr::22e7715f-2127-4e0f-88e7-b58f49e431cc" providerId="AD" clId="Web-{0CC76671-A10E-4B32-969F-74985155D65E}" dt="2022-02-26T17:11:57.247" v="1084"/>
          <ac:spMkLst>
            <pc:docMk/>
            <pc:sldMk cId="0" sldId="257"/>
            <ac:spMk id="43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7:11:36.262" v="1080"/>
          <ac:spMkLst>
            <pc:docMk/>
            <pc:sldMk cId="0" sldId="257"/>
            <ac:spMk id="44" creationId="{00000000-0000-0000-0000-000000000000}"/>
          </ac:spMkLst>
        </pc:spChg>
        <pc:spChg chg="add mod">
          <ac:chgData name="송정우" userId="S::a011052@aivle.kt.co.kr::22e7715f-2127-4e0f-88e7-b58f49e431cc" providerId="AD" clId="Web-{0CC76671-A10E-4B32-969F-74985155D65E}" dt="2022-02-26T15:09:58.571" v="66" actId="20577"/>
          <ac:spMkLst>
            <pc:docMk/>
            <pc:sldMk cId="0" sldId="257"/>
            <ac:spMk id="55" creationId="{42EA5A55-EFB7-45C3-A125-9924E3CDEEDF}"/>
          </ac:spMkLst>
        </pc:spChg>
      </pc:sldChg>
      <pc:sldChg chg="delSp">
        <pc:chgData name="송정우" userId="S::a011052@aivle.kt.co.kr::22e7715f-2127-4e0f-88e7-b58f49e431cc" providerId="AD" clId="Web-{0CC76671-A10E-4B32-969F-74985155D65E}" dt="2022-02-26T17:08:33.070" v="1050"/>
        <pc:sldMkLst>
          <pc:docMk/>
          <pc:sldMk cId="0" sldId="258"/>
        </pc:sldMkLst>
        <pc:spChg chg="del">
          <ac:chgData name="송정우" userId="S::a011052@aivle.kt.co.kr::22e7715f-2127-4e0f-88e7-b58f49e431cc" providerId="AD" clId="Web-{0CC76671-A10E-4B32-969F-74985155D65E}" dt="2022-02-26T17:08:25.554" v="1049"/>
          <ac:spMkLst>
            <pc:docMk/>
            <pc:sldMk cId="0" sldId="258"/>
            <ac:spMk id="8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7:08:33.070" v="1050"/>
          <ac:spMkLst>
            <pc:docMk/>
            <pc:sldMk cId="0" sldId="258"/>
            <ac:spMk id="10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7:08:23.241" v="1048"/>
          <ac:spMkLst>
            <pc:docMk/>
            <pc:sldMk cId="0" sldId="258"/>
            <ac:spMk id="11" creationId="{00000000-0000-0000-0000-000000000000}"/>
          </ac:spMkLst>
        </pc:spChg>
      </pc:sldChg>
      <pc:sldChg chg="addSp delSp modSp">
        <pc:chgData name="송정우" userId="S::a011052@aivle.kt.co.kr::22e7715f-2127-4e0f-88e7-b58f49e431cc" providerId="AD" clId="Web-{0CC76671-A10E-4B32-969F-74985155D65E}" dt="2022-02-26T15:22:39.097" v="296" actId="20577"/>
        <pc:sldMkLst>
          <pc:docMk/>
          <pc:sldMk cId="0" sldId="259"/>
        </pc:sldMkLst>
        <pc:spChg chg="mod">
          <ac:chgData name="송정우" userId="S::a011052@aivle.kt.co.kr::22e7715f-2127-4e0f-88e7-b58f49e431cc" providerId="AD" clId="Web-{0CC76671-A10E-4B32-969F-74985155D65E}" dt="2022-02-26T15:22:36.003" v="294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22:39.097" v="296" actId="20577"/>
          <ac:spMkLst>
            <pc:docMk/>
            <pc:sldMk cId="0" sldId="259"/>
            <ac:spMk id="15" creationId="{00000000-0000-0000-0000-000000000000}"/>
          </ac:spMkLst>
        </pc:spChg>
        <pc:spChg chg="del mod">
          <ac:chgData name="송정우" userId="S::a011052@aivle.kt.co.kr::22e7715f-2127-4e0f-88e7-b58f49e431cc" providerId="AD" clId="Web-{0CC76671-A10E-4B32-969F-74985155D65E}" dt="2022-02-26T15:22:12.097" v="280"/>
          <ac:spMkLst>
            <pc:docMk/>
            <pc:sldMk cId="0" sldId="259"/>
            <ac:spMk id="16" creationId="{00000000-0000-0000-0000-000000000000}"/>
          </ac:spMkLst>
        </pc:spChg>
        <pc:spChg chg="del mod">
          <ac:chgData name="송정우" userId="S::a011052@aivle.kt.co.kr::22e7715f-2127-4e0f-88e7-b58f49e431cc" providerId="AD" clId="Web-{0CC76671-A10E-4B32-969F-74985155D65E}" dt="2022-02-26T15:17:43.289" v="174"/>
          <ac:spMkLst>
            <pc:docMk/>
            <pc:sldMk cId="0" sldId="259"/>
            <ac:spMk id="17" creationId="{00000000-0000-0000-0000-000000000000}"/>
          </ac:spMkLst>
        </pc:spChg>
        <pc:spChg chg="add del mod">
          <ac:chgData name="송정우" userId="S::a011052@aivle.kt.co.kr::22e7715f-2127-4e0f-88e7-b58f49e431cc" providerId="AD" clId="Web-{0CC76671-A10E-4B32-969F-74985155D65E}" dt="2022-02-26T15:21:59.237" v="279" actId="1076"/>
          <ac:spMkLst>
            <pc:docMk/>
            <pc:sldMk cId="0" sldId="259"/>
            <ac:spMk id="21" creationId="{00000000-0000-0000-0000-000000000000}"/>
          </ac:spMkLst>
        </pc:spChg>
        <pc:spChg chg="add mod">
          <ac:chgData name="송정우" userId="S::a011052@aivle.kt.co.kr::22e7715f-2127-4e0f-88e7-b58f49e431cc" providerId="AD" clId="Web-{0CC76671-A10E-4B32-969F-74985155D65E}" dt="2022-02-26T15:21:19.283" v="275" actId="1076"/>
          <ac:spMkLst>
            <pc:docMk/>
            <pc:sldMk cId="0" sldId="259"/>
            <ac:spMk id="33" creationId="{6E95C7F9-36FE-4737-A7D1-CC46FB9F553D}"/>
          </ac:spMkLst>
        </pc:spChg>
        <pc:spChg chg="add mod">
          <ac:chgData name="송정우" userId="S::a011052@aivle.kt.co.kr::22e7715f-2127-4e0f-88e7-b58f49e431cc" providerId="AD" clId="Web-{0CC76671-A10E-4B32-969F-74985155D65E}" dt="2022-02-26T15:20:43.798" v="266" actId="1076"/>
          <ac:spMkLst>
            <pc:docMk/>
            <pc:sldMk cId="0" sldId="259"/>
            <ac:spMk id="34" creationId="{141F6076-F650-4B2A-92C9-E3FA78BDD289}"/>
          </ac:spMkLst>
        </pc:spChg>
        <pc:spChg chg="add mod">
          <ac:chgData name="송정우" userId="S::a011052@aivle.kt.co.kr::22e7715f-2127-4e0f-88e7-b58f49e431cc" providerId="AD" clId="Web-{0CC76671-A10E-4B32-969F-74985155D65E}" dt="2022-02-26T15:21:29.549" v="276" actId="1076"/>
          <ac:spMkLst>
            <pc:docMk/>
            <pc:sldMk cId="0" sldId="259"/>
            <ac:spMk id="35" creationId="{A405D8AB-8DB6-4BC2-88BB-FF72F86BFE76}"/>
          </ac:spMkLst>
        </pc:spChg>
        <pc:spChg chg="add mod">
          <ac:chgData name="송정우" userId="S::a011052@aivle.kt.co.kr::22e7715f-2127-4e0f-88e7-b58f49e431cc" providerId="AD" clId="Web-{0CC76671-A10E-4B32-969F-74985155D65E}" dt="2022-02-26T15:21:50.987" v="278" actId="1076"/>
          <ac:spMkLst>
            <pc:docMk/>
            <pc:sldMk cId="0" sldId="259"/>
            <ac:spMk id="36" creationId="{FC0523B0-9889-4037-9971-14F3A22607DB}"/>
          </ac:spMkLst>
        </pc:spChg>
        <pc:spChg chg="add mod">
          <ac:chgData name="송정우" userId="S::a011052@aivle.kt.co.kr::22e7715f-2127-4e0f-88e7-b58f49e431cc" providerId="AD" clId="Web-{0CC76671-A10E-4B32-969F-74985155D65E}" dt="2022-02-26T15:21:44.627" v="277" actId="1076"/>
          <ac:spMkLst>
            <pc:docMk/>
            <pc:sldMk cId="0" sldId="259"/>
            <ac:spMk id="37" creationId="{DD1CCA5E-E4CE-424F-AE98-9AAFF9FD9AD7}"/>
          </ac:spMkLst>
        </pc:spChg>
        <pc:grpChg chg="mod">
          <ac:chgData name="송정우" userId="S::a011052@aivle.kt.co.kr::22e7715f-2127-4e0f-88e7-b58f49e431cc" providerId="AD" clId="Web-{0CC76671-A10E-4B32-969F-74985155D65E}" dt="2022-02-26T15:13:54.533" v="105" actId="14100"/>
          <ac:grpSpMkLst>
            <pc:docMk/>
            <pc:sldMk cId="0" sldId="259"/>
            <ac:grpSpMk id="1002" creationId="{00000000-0000-0000-0000-000000000000}"/>
          </ac:grpSpMkLst>
        </pc:grpChg>
        <pc:grpChg chg="mod">
          <ac:chgData name="송정우" userId="S::a011052@aivle.kt.co.kr::22e7715f-2127-4e0f-88e7-b58f49e431cc" providerId="AD" clId="Web-{0CC76671-A10E-4B32-969F-74985155D65E}" dt="2022-02-26T15:14:18.284" v="110" actId="14100"/>
          <ac:grpSpMkLst>
            <pc:docMk/>
            <pc:sldMk cId="0" sldId="259"/>
            <ac:grpSpMk id="1003" creationId="{00000000-0000-0000-0000-000000000000}"/>
          </ac:grpSpMkLst>
        </pc:grpChg>
        <pc:grpChg chg="del">
          <ac:chgData name="송정우" userId="S::a011052@aivle.kt.co.kr::22e7715f-2127-4e0f-88e7-b58f49e431cc" providerId="AD" clId="Web-{0CC76671-A10E-4B32-969F-74985155D65E}" dt="2022-02-26T15:13:27.313" v="99"/>
          <ac:grpSpMkLst>
            <pc:docMk/>
            <pc:sldMk cId="0" sldId="259"/>
            <ac:grpSpMk id="1005" creationId="{00000000-0000-0000-0000-000000000000}"/>
          </ac:grpSpMkLst>
        </pc:grpChg>
      </pc:sldChg>
      <pc:sldChg chg="addSp delSp modSp">
        <pc:chgData name="송정우" userId="S::a011052@aivle.kt.co.kr::22e7715f-2127-4e0f-88e7-b58f49e431cc" providerId="AD" clId="Web-{0CC76671-A10E-4B32-969F-74985155D65E}" dt="2022-02-26T16:08:57.501" v="821" actId="1076"/>
        <pc:sldMkLst>
          <pc:docMk/>
          <pc:sldMk cId="0" sldId="260"/>
        </pc:sldMkLst>
        <pc:spChg chg="add del mod">
          <ac:chgData name="송정우" userId="S::a011052@aivle.kt.co.kr::22e7715f-2127-4e0f-88e7-b58f49e431cc" providerId="AD" clId="Web-{0CC76671-A10E-4B32-969F-74985155D65E}" dt="2022-02-26T15:55:47.227" v="722"/>
          <ac:spMkLst>
            <pc:docMk/>
            <pc:sldMk cId="0" sldId="260"/>
            <ac:spMk id="10" creationId="{84EAC6F3-36EB-4638-8C34-7DB5AD2CD804}"/>
          </ac:spMkLst>
        </pc:spChg>
        <pc:spChg chg="mod">
          <ac:chgData name="송정우" userId="S::a011052@aivle.kt.co.kr::22e7715f-2127-4e0f-88e7-b58f49e431cc" providerId="AD" clId="Web-{0CC76671-A10E-4B32-969F-74985155D65E}" dt="2022-02-26T15:22:44.301" v="298" actId="20577"/>
          <ac:spMkLst>
            <pc:docMk/>
            <pc:sldMk cId="0" sldId="260"/>
            <ac:spMk id="90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22:52.332" v="301" actId="14100"/>
          <ac:spMkLst>
            <pc:docMk/>
            <pc:sldMk cId="0" sldId="260"/>
            <ac:spMk id="97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57:05.369" v="751" actId="20577"/>
          <ac:spMkLst>
            <pc:docMk/>
            <pc:sldMk cId="0" sldId="260"/>
            <ac:spMk id="99" creationId="{00000000-0000-0000-0000-000000000000}"/>
          </ac:spMkLst>
        </pc:spChg>
        <pc:picChg chg="add mod">
          <ac:chgData name="송정우" userId="S::a011052@aivle.kt.co.kr::22e7715f-2127-4e0f-88e7-b58f49e431cc" providerId="AD" clId="Web-{0CC76671-A10E-4B32-969F-74985155D65E}" dt="2022-02-26T16:08:57.501" v="821" actId="1076"/>
          <ac:picMkLst>
            <pc:docMk/>
            <pc:sldMk cId="0" sldId="260"/>
            <ac:picMk id="11" creationId="{A6539EC1-FE0B-4EEF-ACA0-349981747979}"/>
          </ac:picMkLst>
        </pc:picChg>
      </pc:sldChg>
      <pc:sldChg chg="addSp delSp modSp">
        <pc:chgData name="송정우" userId="S::a011052@aivle.kt.co.kr::22e7715f-2127-4e0f-88e7-b58f49e431cc" providerId="AD" clId="Web-{0CC76671-A10E-4B32-969F-74985155D65E}" dt="2022-02-26T17:17:05.948" v="1302" actId="20577"/>
        <pc:sldMkLst>
          <pc:docMk/>
          <pc:sldMk cId="0" sldId="261"/>
        </pc:sldMkLst>
        <pc:spChg chg="add mod">
          <ac:chgData name="송정우" userId="S::a011052@aivle.kt.co.kr::22e7715f-2127-4e0f-88e7-b58f49e431cc" providerId="AD" clId="Web-{0CC76671-A10E-4B32-969F-74985155D65E}" dt="2022-02-26T17:17:05.948" v="1302" actId="20577"/>
          <ac:spMkLst>
            <pc:docMk/>
            <pc:sldMk cId="0" sldId="261"/>
            <ac:spMk id="6" creationId="{1E4B342B-D5C3-47B7-9F5C-6C0CEA048909}"/>
          </ac:spMkLst>
        </pc:spChg>
        <pc:spChg chg="del">
          <ac:chgData name="송정우" userId="S::a011052@aivle.kt.co.kr::22e7715f-2127-4e0f-88e7-b58f49e431cc" providerId="AD" clId="Web-{0CC76671-A10E-4B32-969F-74985155D65E}" dt="2022-02-26T17:10:13.119" v="1061"/>
          <ac:spMkLst>
            <pc:docMk/>
            <pc:sldMk cId="0" sldId="261"/>
            <ac:spMk id="10" creationId="{00000000-0000-0000-0000-000000000000}"/>
          </ac:spMkLst>
        </pc:spChg>
      </pc:sldChg>
      <pc:sldChg chg="addSp delSp modSp ord">
        <pc:chgData name="송정우" userId="S::a011052@aivle.kt.co.kr::22e7715f-2127-4e0f-88e7-b58f49e431cc" providerId="AD" clId="Web-{0CC76671-A10E-4B32-969F-74985155D65E}" dt="2022-02-26T17:07:40.365" v="1046" actId="20577"/>
        <pc:sldMkLst>
          <pc:docMk/>
          <pc:sldMk cId="0" sldId="263"/>
        </pc:sldMkLst>
        <pc:spChg chg="add mod">
          <ac:chgData name="송정우" userId="S::a011052@aivle.kt.co.kr::22e7715f-2127-4e0f-88e7-b58f49e431cc" providerId="AD" clId="Web-{0CC76671-A10E-4B32-969F-74985155D65E}" dt="2022-02-26T17:06:02.957" v="1007" actId="20577"/>
          <ac:spMkLst>
            <pc:docMk/>
            <pc:sldMk cId="0" sldId="263"/>
            <ac:spMk id="2" creationId="{60B91955-3C89-4BA4-883D-798C4B54A0D6}"/>
          </ac:spMkLst>
        </pc:spChg>
        <pc:spChg chg="add mod">
          <ac:chgData name="송정우" userId="S::a011052@aivle.kt.co.kr::22e7715f-2127-4e0f-88e7-b58f49e431cc" providerId="AD" clId="Web-{0CC76671-A10E-4B32-969F-74985155D65E}" dt="2022-02-26T17:07:40.365" v="1046" actId="20577"/>
          <ac:spMkLst>
            <pc:docMk/>
            <pc:sldMk cId="0" sldId="263"/>
            <ac:spMk id="23" creationId="{F8A236F6-AA3B-4668-883B-FC6BCC4FDA21}"/>
          </ac:spMkLst>
        </pc:spChg>
        <pc:spChg chg="add mod">
          <ac:chgData name="송정우" userId="S::a011052@aivle.kt.co.kr::22e7715f-2127-4e0f-88e7-b58f49e431cc" providerId="AD" clId="Web-{0CC76671-A10E-4B32-969F-74985155D65E}" dt="2022-02-26T17:05:52.566" v="1002" actId="20577"/>
          <ac:spMkLst>
            <pc:docMk/>
            <pc:sldMk cId="0" sldId="263"/>
            <ac:spMk id="24" creationId="{94D572FF-FAC3-4428-B250-839351A3703F}"/>
          </ac:spMkLst>
        </pc:spChg>
        <pc:spChg chg="del">
          <ac:chgData name="송정우" userId="S::a011052@aivle.kt.co.kr::22e7715f-2127-4e0f-88e7-b58f49e431cc" providerId="AD" clId="Web-{0CC76671-A10E-4B32-969F-74985155D65E}" dt="2022-02-26T17:02:26.530" v="938"/>
          <ac:spMkLst>
            <pc:docMk/>
            <pc:sldMk cId="0" sldId="263"/>
            <ac:spMk id="40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6:25:17.517" v="932" actId="20577"/>
          <ac:spMkLst>
            <pc:docMk/>
            <pc:sldMk cId="0" sldId="263"/>
            <ac:spMk id="42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6:25:19.158" v="933" actId="20577"/>
          <ac:spMkLst>
            <pc:docMk/>
            <pc:sldMk cId="0" sldId="263"/>
            <ac:spMk id="44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7:02:17.858" v="937" actId="20577"/>
          <ac:spMkLst>
            <pc:docMk/>
            <pc:sldMk cId="0" sldId="263"/>
            <ac:spMk id="53" creationId="{EEAE372C-8566-4F51-AD2D-5F065B103E79}"/>
          </ac:spMkLst>
        </pc:spChg>
        <pc:grpChg chg="mod">
          <ac:chgData name="송정우" userId="S::a011052@aivle.kt.co.kr::22e7715f-2127-4e0f-88e7-b58f49e431cc" providerId="AD" clId="Web-{0CC76671-A10E-4B32-969F-74985155D65E}" dt="2022-02-26T17:07:16.474" v="1042" actId="14100"/>
          <ac:grpSpMkLst>
            <pc:docMk/>
            <pc:sldMk cId="0" sldId="263"/>
            <ac:grpSpMk id="6" creationId="{17E0D3C1-3C97-43D0-A268-0DB3D7332172}"/>
          </ac:grpSpMkLst>
        </pc:grpChg>
      </pc:sldChg>
      <pc:sldChg chg="ord">
        <pc:chgData name="송정우" userId="S::a011052@aivle.kt.co.kr::22e7715f-2127-4e0f-88e7-b58f49e431cc" providerId="AD" clId="Web-{0CC76671-A10E-4B32-969F-74985155D65E}" dt="2022-02-26T15:27:51.871" v="374"/>
        <pc:sldMkLst>
          <pc:docMk/>
          <pc:sldMk cId="0" sldId="265"/>
        </pc:sldMkLst>
      </pc:sldChg>
      <pc:sldChg chg="delSp">
        <pc:chgData name="송정우" userId="S::a011052@aivle.kt.co.kr::22e7715f-2127-4e0f-88e7-b58f49e431cc" providerId="AD" clId="Web-{0CC76671-A10E-4B32-969F-74985155D65E}" dt="2022-02-26T17:08:36.523" v="1051"/>
        <pc:sldMkLst>
          <pc:docMk/>
          <pc:sldMk cId="3906895455" sldId="266"/>
        </pc:sldMkLst>
        <pc:spChg chg="del">
          <ac:chgData name="송정우" userId="S::a011052@aivle.kt.co.kr::22e7715f-2127-4e0f-88e7-b58f49e431cc" providerId="AD" clId="Web-{0CC76671-A10E-4B32-969F-74985155D65E}" dt="2022-02-26T17:08:36.523" v="1051"/>
          <ac:spMkLst>
            <pc:docMk/>
            <pc:sldMk cId="3906895455" sldId="266"/>
            <ac:spMk id="10" creationId="{00000000-0000-0000-0000-000000000000}"/>
          </ac:spMkLst>
        </pc:spChg>
      </pc:sldChg>
      <pc:sldChg chg="del">
        <pc:chgData name="송정우" userId="S::a011052@aivle.kt.co.kr::22e7715f-2127-4e0f-88e7-b58f49e431cc" providerId="AD" clId="Web-{0CC76671-A10E-4B32-969F-74985155D65E}" dt="2022-02-26T15:27:56.950" v="375"/>
        <pc:sldMkLst>
          <pc:docMk/>
          <pc:sldMk cId="2423245683" sldId="267"/>
        </pc:sldMkLst>
      </pc:sldChg>
      <pc:sldChg chg="del">
        <pc:chgData name="송정우" userId="S::a011052@aivle.kt.co.kr::22e7715f-2127-4e0f-88e7-b58f49e431cc" providerId="AD" clId="Web-{0CC76671-A10E-4B32-969F-74985155D65E}" dt="2022-02-26T15:27:58.309" v="376"/>
        <pc:sldMkLst>
          <pc:docMk/>
          <pc:sldMk cId="2394792420" sldId="268"/>
        </pc:sldMkLst>
      </pc:sldChg>
      <pc:sldChg chg="delSp ord">
        <pc:chgData name="송정우" userId="S::a011052@aivle.kt.co.kr::22e7715f-2127-4e0f-88e7-b58f49e431cc" providerId="AD" clId="Web-{0CC76671-A10E-4B32-969F-74985155D65E}" dt="2022-02-26T17:09:19.415" v="1060"/>
        <pc:sldMkLst>
          <pc:docMk/>
          <pc:sldMk cId="3976385702" sldId="271"/>
        </pc:sldMkLst>
        <pc:spChg chg="del">
          <ac:chgData name="송정우" userId="S::a011052@aivle.kt.co.kr::22e7715f-2127-4e0f-88e7-b58f49e431cc" providerId="AD" clId="Web-{0CC76671-A10E-4B32-969F-74985155D65E}" dt="2022-02-26T17:09:17.086" v="1059"/>
          <ac:spMkLst>
            <pc:docMk/>
            <pc:sldMk cId="3976385702" sldId="271"/>
            <ac:spMk id="8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7:09:19.415" v="1060"/>
          <ac:spMkLst>
            <pc:docMk/>
            <pc:sldMk cId="3976385702" sldId="271"/>
            <ac:spMk id="10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7:08:15.913" v="1047"/>
          <ac:spMkLst>
            <pc:docMk/>
            <pc:sldMk cId="3976385702" sldId="271"/>
            <ac:spMk id="11" creationId="{00000000-0000-0000-0000-000000000000}"/>
          </ac:spMkLst>
        </pc:spChg>
      </pc:sldChg>
      <pc:sldChg chg="modSp del">
        <pc:chgData name="송정우" userId="S::a011052@aivle.kt.co.kr::22e7715f-2127-4e0f-88e7-b58f49e431cc" providerId="AD" clId="Web-{0CC76671-A10E-4B32-969F-74985155D65E}" dt="2022-02-26T15:35:17.305" v="448"/>
        <pc:sldMkLst>
          <pc:docMk/>
          <pc:sldMk cId="2841547978" sldId="273"/>
        </pc:sldMkLst>
        <pc:spChg chg="mod">
          <ac:chgData name="송정우" userId="S::a011052@aivle.kt.co.kr::22e7715f-2127-4e0f-88e7-b58f49e431cc" providerId="AD" clId="Web-{0CC76671-A10E-4B32-969F-74985155D65E}" dt="2022-02-26T15:22:56.957" v="303" actId="20577"/>
          <ac:spMkLst>
            <pc:docMk/>
            <pc:sldMk cId="2841547978" sldId="273"/>
            <ac:spMk id="90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23:02.270" v="306" actId="14100"/>
          <ac:spMkLst>
            <pc:docMk/>
            <pc:sldMk cId="2841547978" sldId="273"/>
            <ac:spMk id="97" creationId="{00000000-0000-0000-0000-000000000000}"/>
          </ac:spMkLst>
        </pc:spChg>
      </pc:sldChg>
      <pc:sldChg chg="modSp del">
        <pc:chgData name="송정우" userId="S::a011052@aivle.kt.co.kr::22e7715f-2127-4e0f-88e7-b58f49e431cc" providerId="AD" clId="Web-{0CC76671-A10E-4B32-969F-74985155D65E}" dt="2022-02-26T15:35:21.039" v="449"/>
        <pc:sldMkLst>
          <pc:docMk/>
          <pc:sldMk cId="239832203" sldId="274"/>
        </pc:sldMkLst>
        <pc:spChg chg="mod">
          <ac:chgData name="송정우" userId="S::a011052@aivle.kt.co.kr::22e7715f-2127-4e0f-88e7-b58f49e431cc" providerId="AD" clId="Web-{0CC76671-A10E-4B32-969F-74985155D65E}" dt="2022-02-26T15:23:07.973" v="308" actId="20577"/>
          <ac:spMkLst>
            <pc:docMk/>
            <pc:sldMk cId="239832203" sldId="274"/>
            <ac:spMk id="90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23:14.254" v="311" actId="14100"/>
          <ac:spMkLst>
            <pc:docMk/>
            <pc:sldMk cId="239832203" sldId="274"/>
            <ac:spMk id="97" creationId="{00000000-0000-0000-0000-000000000000}"/>
          </ac:spMkLst>
        </pc:spChg>
      </pc:sldChg>
      <pc:sldChg chg="modSp del">
        <pc:chgData name="송정우" userId="S::a011052@aivle.kt.co.kr::22e7715f-2127-4e0f-88e7-b58f49e431cc" providerId="AD" clId="Web-{0CC76671-A10E-4B32-969F-74985155D65E}" dt="2022-02-26T15:35:23.961" v="450"/>
        <pc:sldMkLst>
          <pc:docMk/>
          <pc:sldMk cId="883017206" sldId="275"/>
        </pc:sldMkLst>
        <pc:spChg chg="mod">
          <ac:chgData name="송정우" userId="S::a011052@aivle.kt.co.kr::22e7715f-2127-4e0f-88e7-b58f49e431cc" providerId="AD" clId="Web-{0CC76671-A10E-4B32-969F-74985155D65E}" dt="2022-02-26T15:23:18.989" v="313" actId="20577"/>
          <ac:spMkLst>
            <pc:docMk/>
            <pc:sldMk cId="883017206" sldId="275"/>
            <ac:spMk id="90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23:26.098" v="316" actId="14100"/>
          <ac:spMkLst>
            <pc:docMk/>
            <pc:sldMk cId="883017206" sldId="275"/>
            <ac:spMk id="97" creationId="{00000000-0000-0000-0000-000000000000}"/>
          </ac:spMkLst>
        </pc:spChg>
      </pc:sldChg>
      <pc:sldChg chg="modSp del">
        <pc:chgData name="송정우" userId="S::a011052@aivle.kt.co.kr::22e7715f-2127-4e0f-88e7-b58f49e431cc" providerId="AD" clId="Web-{0CC76671-A10E-4B32-969F-74985155D65E}" dt="2022-02-26T15:35:25.523" v="451"/>
        <pc:sldMkLst>
          <pc:docMk/>
          <pc:sldMk cId="3714637339" sldId="276"/>
        </pc:sldMkLst>
        <pc:spChg chg="mod">
          <ac:chgData name="송정우" userId="S::a011052@aivle.kt.co.kr::22e7715f-2127-4e0f-88e7-b58f49e431cc" providerId="AD" clId="Web-{0CC76671-A10E-4B32-969F-74985155D65E}" dt="2022-02-26T15:23:30.677" v="318" actId="20577"/>
          <ac:spMkLst>
            <pc:docMk/>
            <pc:sldMk cId="3714637339" sldId="276"/>
            <ac:spMk id="90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23:38.036" v="321" actId="14100"/>
          <ac:spMkLst>
            <pc:docMk/>
            <pc:sldMk cId="3714637339" sldId="276"/>
            <ac:spMk id="97" creationId="{00000000-0000-0000-0000-000000000000}"/>
          </ac:spMkLst>
        </pc:spChg>
      </pc:sldChg>
      <pc:sldChg chg="delSp modSp add ord replId">
        <pc:chgData name="송정우" userId="S::a011052@aivle.kt.co.kr::22e7715f-2127-4e0f-88e7-b58f49e431cc" providerId="AD" clId="Web-{0CC76671-A10E-4B32-969F-74985155D65E}" dt="2022-02-26T16:21:20.196" v="917" actId="14100"/>
        <pc:sldMkLst>
          <pc:docMk/>
          <pc:sldMk cId="369028802" sldId="277"/>
        </pc:sldMkLst>
        <pc:spChg chg="mod">
          <ac:chgData name="송정우" userId="S::a011052@aivle.kt.co.kr::22e7715f-2127-4e0f-88e7-b58f49e431cc" providerId="AD" clId="Web-{0CC76671-A10E-4B32-969F-74985155D65E}" dt="2022-02-26T16:21:20.196" v="917" actId="14100"/>
          <ac:spMkLst>
            <pc:docMk/>
            <pc:sldMk cId="369028802" sldId="277"/>
            <ac:spMk id="4" creationId="{1E49B8F9-C480-4C79-A0E5-3DAE96DE5D16}"/>
          </ac:spMkLst>
        </pc:spChg>
        <pc:spChg chg="mod">
          <ac:chgData name="송정우" userId="S::a011052@aivle.kt.co.kr::22e7715f-2127-4e0f-88e7-b58f49e431cc" providerId="AD" clId="Web-{0CC76671-A10E-4B32-969F-74985155D65E}" dt="2022-02-26T15:24:24.819" v="325" actId="20577"/>
          <ac:spMkLst>
            <pc:docMk/>
            <pc:sldMk cId="369028802" sldId="277"/>
            <ac:spMk id="11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24:32.772" v="339" actId="20577"/>
          <ac:spMkLst>
            <pc:docMk/>
            <pc:sldMk cId="369028802" sldId="277"/>
            <ac:spMk id="15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5:42:01.190" v="589"/>
          <ac:spMkLst>
            <pc:docMk/>
            <pc:sldMk cId="369028802" sldId="277"/>
            <ac:spMk id="21" creationId="{00000000-0000-0000-0000-000000000000}"/>
          </ac:spMkLst>
        </pc:spChg>
        <pc:spChg chg="del">
          <ac:chgData name="송정우" userId="S::a011052@aivle.kt.co.kr::22e7715f-2127-4e0f-88e7-b58f49e431cc" providerId="AD" clId="Web-{0CC76671-A10E-4B32-969F-74985155D65E}" dt="2022-02-26T15:42:03.299" v="591"/>
          <ac:spMkLst>
            <pc:docMk/>
            <pc:sldMk cId="369028802" sldId="277"/>
            <ac:spMk id="33" creationId="{6E95C7F9-36FE-4737-A7D1-CC46FB9F553D}"/>
          </ac:spMkLst>
        </pc:spChg>
        <pc:spChg chg="del">
          <ac:chgData name="송정우" userId="S::a011052@aivle.kt.co.kr::22e7715f-2127-4e0f-88e7-b58f49e431cc" providerId="AD" clId="Web-{0CC76671-A10E-4B32-969F-74985155D65E}" dt="2022-02-26T15:42:02.518" v="590"/>
          <ac:spMkLst>
            <pc:docMk/>
            <pc:sldMk cId="369028802" sldId="277"/>
            <ac:spMk id="34" creationId="{141F6076-F650-4B2A-92C9-E3FA78BDD289}"/>
          </ac:spMkLst>
        </pc:spChg>
        <pc:spChg chg="mod">
          <ac:chgData name="송정우" userId="S::a011052@aivle.kt.co.kr::22e7715f-2127-4e0f-88e7-b58f49e431cc" providerId="AD" clId="Web-{0CC76671-A10E-4B32-969F-74985155D65E}" dt="2022-02-26T15:42:34.050" v="607" actId="1076"/>
          <ac:spMkLst>
            <pc:docMk/>
            <pc:sldMk cId="369028802" sldId="277"/>
            <ac:spMk id="35" creationId="{A405D8AB-8DB6-4BC2-88BB-FF72F86BFE76}"/>
          </ac:spMkLst>
        </pc:spChg>
        <pc:spChg chg="mod">
          <ac:chgData name="송정우" userId="S::a011052@aivle.kt.co.kr::22e7715f-2127-4e0f-88e7-b58f49e431cc" providerId="AD" clId="Web-{0CC76671-A10E-4B32-969F-74985155D65E}" dt="2022-02-26T15:42:39.019" v="608" actId="1076"/>
          <ac:spMkLst>
            <pc:docMk/>
            <pc:sldMk cId="369028802" sldId="277"/>
            <ac:spMk id="36" creationId="{FC0523B0-9889-4037-9971-14F3A22607DB}"/>
          </ac:spMkLst>
        </pc:spChg>
        <pc:spChg chg="mod">
          <ac:chgData name="송정우" userId="S::a011052@aivle.kt.co.kr::22e7715f-2127-4e0f-88e7-b58f49e431cc" providerId="AD" clId="Web-{0CC76671-A10E-4B32-969F-74985155D65E}" dt="2022-02-26T15:42:26.612" v="606" actId="1076"/>
          <ac:spMkLst>
            <pc:docMk/>
            <pc:sldMk cId="369028802" sldId="277"/>
            <ac:spMk id="37" creationId="{DD1CCA5E-E4CE-424F-AE98-9AAFF9FD9AD7}"/>
          </ac:spMkLst>
        </pc:spChg>
      </pc:sldChg>
      <pc:sldChg chg="del">
        <pc:chgData name="송정우" userId="S::a011052@aivle.kt.co.kr::22e7715f-2127-4e0f-88e7-b58f49e431cc" providerId="AD" clId="Web-{0CC76671-A10E-4B32-969F-74985155D65E}" dt="2022-02-26T15:23:52.474" v="322"/>
        <pc:sldMkLst>
          <pc:docMk/>
          <pc:sldMk cId="3266836253" sldId="277"/>
        </pc:sldMkLst>
      </pc:sldChg>
      <pc:sldChg chg="modSp add del ord replId">
        <pc:chgData name="송정우" userId="S::a011052@aivle.kt.co.kr::22e7715f-2127-4e0f-88e7-b58f49e431cc" providerId="AD" clId="Web-{0CC76671-A10E-4B32-969F-74985155D65E}" dt="2022-02-26T15:42:45.410" v="609"/>
        <pc:sldMkLst>
          <pc:docMk/>
          <pc:sldMk cId="1411009149" sldId="278"/>
        </pc:sldMkLst>
        <pc:spChg chg="mod">
          <ac:chgData name="송정우" userId="S::a011052@aivle.kt.co.kr::22e7715f-2127-4e0f-88e7-b58f49e431cc" providerId="AD" clId="Web-{0CC76671-A10E-4B32-969F-74985155D65E}" dt="2022-02-26T15:24:55.507" v="343" actId="20577"/>
          <ac:spMkLst>
            <pc:docMk/>
            <pc:sldMk cId="1411009149" sldId="278"/>
            <ac:spMk id="90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25:02.179" v="351" actId="20577"/>
          <ac:spMkLst>
            <pc:docMk/>
            <pc:sldMk cId="1411009149" sldId="278"/>
            <ac:spMk id="97" creationId="{00000000-0000-0000-0000-000000000000}"/>
          </ac:spMkLst>
        </pc:spChg>
      </pc:sldChg>
      <pc:sldChg chg="add del replId">
        <pc:chgData name="송정우" userId="S::a011052@aivle.kt.co.kr::22e7715f-2127-4e0f-88e7-b58f49e431cc" providerId="AD" clId="Web-{0CC76671-A10E-4B32-969F-74985155D65E}" dt="2022-02-26T15:42:55.019" v="610"/>
        <pc:sldMkLst>
          <pc:docMk/>
          <pc:sldMk cId="3803299291" sldId="279"/>
        </pc:sldMkLst>
      </pc:sldChg>
      <pc:sldChg chg="add del replId">
        <pc:chgData name="송정우" userId="S::a011052@aivle.kt.co.kr::22e7715f-2127-4e0f-88e7-b58f49e431cc" providerId="AD" clId="Web-{0CC76671-A10E-4B32-969F-74985155D65E}" dt="2022-02-26T15:42:57.676" v="611"/>
        <pc:sldMkLst>
          <pc:docMk/>
          <pc:sldMk cId="3759586400" sldId="280"/>
        </pc:sldMkLst>
      </pc:sldChg>
      <pc:sldChg chg="new del">
        <pc:chgData name="송정우" userId="S::a011052@aivle.kt.co.kr::22e7715f-2127-4e0f-88e7-b58f49e431cc" providerId="AD" clId="Web-{0CC76671-A10E-4B32-969F-74985155D65E}" dt="2022-02-26T15:27:42.387" v="373"/>
        <pc:sldMkLst>
          <pc:docMk/>
          <pc:sldMk cId="2993896932" sldId="281"/>
        </pc:sldMkLst>
      </pc:sldChg>
      <pc:sldChg chg="delSp modSp add ord replId">
        <pc:chgData name="송정우" userId="S::a011052@aivle.kt.co.kr::22e7715f-2127-4e0f-88e7-b58f49e431cc" providerId="AD" clId="Web-{0CC76671-A10E-4B32-969F-74985155D65E}" dt="2022-02-26T17:08:59.070" v="1055"/>
        <pc:sldMkLst>
          <pc:docMk/>
          <pc:sldMk cId="3018982576" sldId="282"/>
        </pc:sldMkLst>
        <pc:spChg chg="del mod">
          <ac:chgData name="송정우" userId="S::a011052@aivle.kt.co.kr::22e7715f-2127-4e0f-88e7-b58f49e431cc" providerId="AD" clId="Web-{0CC76671-A10E-4B32-969F-74985155D65E}" dt="2022-02-26T17:08:54.227" v="1053"/>
          <ac:spMkLst>
            <pc:docMk/>
            <pc:sldMk cId="3018982576" sldId="282"/>
            <ac:spMk id="8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6:21:24.821" v="921" actId="20577"/>
          <ac:spMkLst>
            <pc:docMk/>
            <pc:sldMk cId="3018982576" sldId="282"/>
            <ac:spMk id="9" creationId="{00000000-0000-0000-0000-000000000000}"/>
          </ac:spMkLst>
        </pc:spChg>
        <pc:spChg chg="del mod">
          <ac:chgData name="송정우" userId="S::a011052@aivle.kt.co.kr::22e7715f-2127-4e0f-88e7-b58f49e431cc" providerId="AD" clId="Web-{0CC76671-A10E-4B32-969F-74985155D65E}" dt="2022-02-26T17:08:59.070" v="1055"/>
          <ac:spMkLst>
            <pc:docMk/>
            <pc:sldMk cId="3018982576" sldId="282"/>
            <ac:spMk id="10" creationId="{00000000-0000-0000-0000-000000000000}"/>
          </ac:spMkLst>
        </pc:spChg>
      </pc:sldChg>
      <pc:sldChg chg="delSp modSp add ord replId">
        <pc:chgData name="송정우" userId="S::a011052@aivle.kt.co.kr::22e7715f-2127-4e0f-88e7-b58f49e431cc" providerId="AD" clId="Web-{0CC76671-A10E-4B32-969F-74985155D65E}" dt="2022-02-26T17:09:12.711" v="1058"/>
        <pc:sldMkLst>
          <pc:docMk/>
          <pc:sldMk cId="3532318038" sldId="283"/>
        </pc:sldMkLst>
        <pc:spChg chg="del">
          <ac:chgData name="송정우" userId="S::a011052@aivle.kt.co.kr::22e7715f-2127-4e0f-88e7-b58f49e431cc" providerId="AD" clId="Web-{0CC76671-A10E-4B32-969F-74985155D65E}" dt="2022-02-26T17:09:08.430" v="1056"/>
          <ac:spMkLst>
            <pc:docMk/>
            <pc:sldMk cId="3532318038" sldId="283"/>
            <ac:spMk id="8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26:17.838" v="370" actId="20577"/>
          <ac:spMkLst>
            <pc:docMk/>
            <pc:sldMk cId="3532318038" sldId="283"/>
            <ac:spMk id="9" creationId="{00000000-0000-0000-0000-000000000000}"/>
          </ac:spMkLst>
        </pc:spChg>
        <pc:spChg chg="del mod">
          <ac:chgData name="송정우" userId="S::a011052@aivle.kt.co.kr::22e7715f-2127-4e0f-88e7-b58f49e431cc" providerId="AD" clId="Web-{0CC76671-A10E-4B32-969F-74985155D65E}" dt="2022-02-26T17:09:12.711" v="1058"/>
          <ac:spMkLst>
            <pc:docMk/>
            <pc:sldMk cId="3532318038" sldId="283"/>
            <ac:spMk id="10" creationId="{00000000-0000-0000-0000-000000000000}"/>
          </ac:spMkLst>
        </pc:spChg>
      </pc:sldChg>
      <pc:sldChg chg="addSp delSp modSp">
        <pc:chgData name="송정우" userId="S::a011052@aivle.kt.co.kr::22e7715f-2127-4e0f-88e7-b58f49e431cc" providerId="AD" clId="Web-{0CC76671-A10E-4B32-969F-74985155D65E}" dt="2022-02-26T16:22:22.948" v="928" actId="20577"/>
        <pc:sldMkLst>
          <pc:docMk/>
          <pc:sldMk cId="1792623108" sldId="284"/>
        </pc:sldMkLst>
        <pc:spChg chg="add mod">
          <ac:chgData name="송정우" userId="S::a011052@aivle.kt.co.kr::22e7715f-2127-4e0f-88e7-b58f49e431cc" providerId="AD" clId="Web-{0CC76671-A10E-4B32-969F-74985155D65E}" dt="2022-02-26T15:58:23.231" v="768" actId="20577"/>
          <ac:spMkLst>
            <pc:docMk/>
            <pc:sldMk cId="1792623108" sldId="284"/>
            <ac:spMk id="13" creationId="{FF05F502-A1F5-4A7A-AF66-7C6E64ED2689}"/>
          </ac:spMkLst>
        </pc:spChg>
        <pc:spChg chg="mod">
          <ac:chgData name="송정우" userId="S::a011052@aivle.kt.co.kr::22e7715f-2127-4e0f-88e7-b58f49e431cc" providerId="AD" clId="Web-{0CC76671-A10E-4B32-969F-74985155D65E}" dt="2022-02-26T16:22:22.948" v="928" actId="20577"/>
          <ac:spMkLst>
            <pc:docMk/>
            <pc:sldMk cId="1792623108" sldId="284"/>
            <ac:spMk id="99" creationId="{00000000-0000-0000-0000-000000000000}"/>
          </ac:spMkLst>
        </pc:spChg>
        <pc:picChg chg="add del">
          <ac:chgData name="송정우" userId="S::a011052@aivle.kt.co.kr::22e7715f-2127-4e0f-88e7-b58f49e431cc" providerId="AD" clId="Web-{0CC76671-A10E-4B32-969F-74985155D65E}" dt="2022-02-26T15:30:41.641" v="393"/>
          <ac:picMkLst>
            <pc:docMk/>
            <pc:sldMk cId="1792623108" sldId="284"/>
            <ac:picMk id="4" creationId="{814E3305-E9AB-4E3F-BD2F-CBE8F2D1D6DF}"/>
          </ac:picMkLst>
        </pc:picChg>
        <pc:picChg chg="del">
          <ac:chgData name="송정우" userId="S::a011052@aivle.kt.co.kr::22e7715f-2127-4e0f-88e7-b58f49e431cc" providerId="AD" clId="Web-{0CC76671-A10E-4B32-969F-74985155D65E}" dt="2022-02-26T15:31:23.002" v="403"/>
          <ac:picMkLst>
            <pc:docMk/>
            <pc:sldMk cId="1792623108" sldId="284"/>
            <ac:picMk id="5" creationId="{1434D6C1-6A95-411C-B71A-AE03BFA085D1}"/>
          </ac:picMkLst>
        </pc:picChg>
        <pc:picChg chg="del">
          <ac:chgData name="송정우" userId="S::a011052@aivle.kt.co.kr::22e7715f-2127-4e0f-88e7-b58f49e431cc" providerId="AD" clId="Web-{0CC76671-A10E-4B32-969F-74985155D65E}" dt="2022-02-26T15:32:10.315" v="416"/>
          <ac:picMkLst>
            <pc:docMk/>
            <pc:sldMk cId="1792623108" sldId="284"/>
            <ac:picMk id="6" creationId="{60E9C4E2-7D46-47E0-809A-089813EB0513}"/>
          </ac:picMkLst>
        </pc:picChg>
        <pc:picChg chg="add del mod">
          <ac:chgData name="송정우" userId="S::a011052@aivle.kt.co.kr::22e7715f-2127-4e0f-88e7-b58f49e431cc" providerId="AD" clId="Web-{0CC76671-A10E-4B32-969F-74985155D65E}" dt="2022-02-26T15:30:24.235" v="387"/>
          <ac:picMkLst>
            <pc:docMk/>
            <pc:sldMk cId="1792623108" sldId="284"/>
            <ac:picMk id="7" creationId="{4626C1FF-ECA5-4528-9CCF-E4AF7E83EFF6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30:45.407" v="394" actId="1076"/>
          <ac:picMkLst>
            <pc:docMk/>
            <pc:sldMk cId="1792623108" sldId="284"/>
            <ac:picMk id="8" creationId="{2F378C42-4044-42E9-9F0D-AA88E0696459}"/>
          </ac:picMkLst>
        </pc:picChg>
        <pc:picChg chg="add del mod ord">
          <ac:chgData name="송정우" userId="S::a011052@aivle.kt.co.kr::22e7715f-2127-4e0f-88e7-b58f49e431cc" providerId="AD" clId="Web-{0CC76671-A10E-4B32-969F-74985155D65E}" dt="2022-02-26T15:31:17.705" v="402"/>
          <ac:picMkLst>
            <pc:docMk/>
            <pc:sldMk cId="1792623108" sldId="284"/>
            <ac:picMk id="10" creationId="{ABFA89E5-02D7-4890-82E3-FD24905BC007}"/>
          </ac:picMkLst>
        </pc:picChg>
        <pc:picChg chg="add del mod ord">
          <ac:chgData name="송정우" userId="S::a011052@aivle.kt.co.kr::22e7715f-2127-4e0f-88e7-b58f49e431cc" providerId="AD" clId="Web-{0CC76671-A10E-4B32-969F-74985155D65E}" dt="2022-02-26T15:32:17.816" v="418" actId="1076"/>
          <ac:picMkLst>
            <pc:docMk/>
            <pc:sldMk cId="1792623108" sldId="284"/>
            <ac:picMk id="11" creationId="{1E4BB111-A5B1-4704-85AA-4A36778E54B1}"/>
          </ac:picMkLst>
        </pc:picChg>
        <pc:picChg chg="add mod">
          <ac:chgData name="송정우" userId="S::a011052@aivle.kt.co.kr::22e7715f-2127-4e0f-88e7-b58f49e431cc" providerId="AD" clId="Web-{0CC76671-A10E-4B32-969F-74985155D65E}" dt="2022-02-26T16:09:22.376" v="823" actId="1076"/>
          <ac:picMkLst>
            <pc:docMk/>
            <pc:sldMk cId="1792623108" sldId="284"/>
            <ac:picMk id="14" creationId="{BC5126D9-3C62-409F-BF75-6BAFB3FA3690}"/>
          </ac:picMkLst>
        </pc:picChg>
      </pc:sldChg>
      <pc:sldChg chg="addSp delSp modSp">
        <pc:chgData name="송정우" userId="S::a011052@aivle.kt.co.kr::22e7715f-2127-4e0f-88e7-b58f49e431cc" providerId="AD" clId="Web-{0CC76671-A10E-4B32-969F-74985155D65E}" dt="2022-02-26T16:22:29.620" v="929" actId="20577"/>
        <pc:sldMkLst>
          <pc:docMk/>
          <pc:sldMk cId="1163719035" sldId="285"/>
        </pc:sldMkLst>
        <pc:spChg chg="add del">
          <ac:chgData name="송정우" userId="S::a011052@aivle.kt.co.kr::22e7715f-2127-4e0f-88e7-b58f49e431cc" providerId="AD" clId="Web-{0CC76671-A10E-4B32-969F-74985155D65E}" dt="2022-02-26T15:33:50.459" v="431"/>
          <ac:spMkLst>
            <pc:docMk/>
            <pc:sldMk cId="1163719035" sldId="285"/>
            <ac:spMk id="8" creationId="{F24E4CB2-EC6F-4266-B2A8-1CC0D960C0F4}"/>
          </ac:spMkLst>
        </pc:spChg>
        <pc:spChg chg="add">
          <ac:chgData name="송정우" userId="S::a011052@aivle.kt.co.kr::22e7715f-2127-4e0f-88e7-b58f49e431cc" providerId="AD" clId="Web-{0CC76671-A10E-4B32-969F-74985155D65E}" dt="2022-02-26T15:33:56.271" v="434"/>
          <ac:spMkLst>
            <pc:docMk/>
            <pc:sldMk cId="1163719035" sldId="285"/>
            <ac:spMk id="10" creationId="{D1F756FA-4737-487D-8A60-10DB1416D607}"/>
          </ac:spMkLst>
        </pc:spChg>
        <pc:spChg chg="del">
          <ac:chgData name="송정우" userId="S::a011052@aivle.kt.co.kr::22e7715f-2127-4e0f-88e7-b58f49e431cc" providerId="AD" clId="Web-{0CC76671-A10E-4B32-969F-74985155D65E}" dt="2022-02-26T15:33:55.584" v="433"/>
          <ac:spMkLst>
            <pc:docMk/>
            <pc:sldMk cId="1163719035" sldId="285"/>
            <ac:spMk id="96" creationId="{DA6095AF-5D7C-4472-8DDA-FDA65158129F}"/>
          </ac:spMkLst>
        </pc:spChg>
        <pc:spChg chg="mod">
          <ac:chgData name="송정우" userId="S::a011052@aivle.kt.co.kr::22e7715f-2127-4e0f-88e7-b58f49e431cc" providerId="AD" clId="Web-{0CC76671-A10E-4B32-969F-74985155D65E}" dt="2022-02-26T16:22:29.620" v="929" actId="20577"/>
          <ac:spMkLst>
            <pc:docMk/>
            <pc:sldMk cId="1163719035" sldId="285"/>
            <ac:spMk id="99" creationId="{00000000-0000-0000-0000-000000000000}"/>
          </ac:spMkLst>
        </pc:spChg>
        <pc:grpChg chg="add del">
          <ac:chgData name="송정우" userId="S::a011052@aivle.kt.co.kr::22e7715f-2127-4e0f-88e7-b58f49e431cc" providerId="AD" clId="Web-{0CC76671-A10E-4B32-969F-74985155D65E}" dt="2022-02-26T15:33:51.693" v="432"/>
          <ac:grpSpMkLst>
            <pc:docMk/>
            <pc:sldMk cId="1163719035" sldId="285"/>
            <ac:grpSpMk id="91" creationId="{C4DF9DAD-E4BE-47FF-9B3B-89DEE4143A77}"/>
          </ac:grpSpMkLst>
        </pc:grpChg>
        <pc:picChg chg="del">
          <ac:chgData name="송정우" userId="S::a011052@aivle.kt.co.kr::22e7715f-2127-4e0f-88e7-b58f49e431cc" providerId="AD" clId="Web-{0CC76671-A10E-4B32-969F-74985155D65E}" dt="2022-02-26T15:33:30.646" v="427"/>
          <ac:picMkLst>
            <pc:docMk/>
            <pc:sldMk cId="1163719035" sldId="285"/>
            <ac:picMk id="4" creationId="{814E3305-E9AB-4E3F-BD2F-CBE8F2D1D6DF}"/>
          </ac:picMkLst>
        </pc:picChg>
        <pc:picChg chg="del">
          <ac:chgData name="송정우" userId="S::a011052@aivle.kt.co.kr::22e7715f-2127-4e0f-88e7-b58f49e431cc" providerId="AD" clId="Web-{0CC76671-A10E-4B32-969F-74985155D65E}" dt="2022-02-26T15:34:28.788" v="440"/>
          <ac:picMkLst>
            <pc:docMk/>
            <pc:sldMk cId="1163719035" sldId="285"/>
            <ac:picMk id="5" creationId="{1434D6C1-6A95-411C-B71A-AE03BFA085D1}"/>
          </ac:picMkLst>
        </pc:picChg>
        <pc:picChg chg="del">
          <ac:chgData name="송정우" userId="S::a011052@aivle.kt.co.kr::22e7715f-2127-4e0f-88e7-b58f49e431cc" providerId="AD" clId="Web-{0CC76671-A10E-4B32-969F-74985155D65E}" dt="2022-02-26T15:34:40.007" v="442"/>
          <ac:picMkLst>
            <pc:docMk/>
            <pc:sldMk cId="1163719035" sldId="285"/>
            <ac:picMk id="6" creationId="{60E9C4E2-7D46-47E0-809A-089813EB0513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34:14.006" v="435" actId="14100"/>
          <ac:picMkLst>
            <pc:docMk/>
            <pc:sldMk cId="1163719035" sldId="285"/>
            <ac:picMk id="7" creationId="{A0B3D7DC-B569-41C4-ADA5-B84F442C8DEC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34:32.475" v="441" actId="1076"/>
          <ac:picMkLst>
            <pc:docMk/>
            <pc:sldMk cId="1163719035" sldId="285"/>
            <ac:picMk id="11" creationId="{C8E3E314-2F30-46D7-92E2-D3A52B8076E9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34:49.335" v="446" actId="1076"/>
          <ac:picMkLst>
            <pc:docMk/>
            <pc:sldMk cId="1163719035" sldId="285"/>
            <ac:picMk id="12" creationId="{3F01F73A-8734-4F5F-84DD-0819D4A3C64C}"/>
          </ac:picMkLst>
        </pc:picChg>
        <pc:picChg chg="add mod">
          <ac:chgData name="송정우" userId="S::a011052@aivle.kt.co.kr::22e7715f-2127-4e0f-88e7-b58f49e431cc" providerId="AD" clId="Web-{0CC76671-A10E-4B32-969F-74985155D65E}" dt="2022-02-26T16:02:46.806" v="795" actId="1076"/>
          <ac:picMkLst>
            <pc:docMk/>
            <pc:sldMk cId="1163719035" sldId="285"/>
            <ac:picMk id="14" creationId="{11FA185D-E7EA-469D-97B0-FB6EB8A2D406}"/>
          </ac:picMkLst>
        </pc:picChg>
      </pc:sldChg>
      <pc:sldChg chg="addSp delSp modSp add ord replId">
        <pc:chgData name="송정우" userId="S::a011052@aivle.kt.co.kr::22e7715f-2127-4e0f-88e7-b58f49e431cc" providerId="AD" clId="Web-{0CC76671-A10E-4B32-969F-74985155D65E}" dt="2022-02-26T16:18:39.362" v="900" actId="20577"/>
        <pc:sldMkLst>
          <pc:docMk/>
          <pc:sldMk cId="1872044141" sldId="286"/>
        </pc:sldMkLst>
        <pc:spChg chg="add del mod">
          <ac:chgData name="송정우" userId="S::a011052@aivle.kt.co.kr::22e7715f-2127-4e0f-88e7-b58f49e431cc" providerId="AD" clId="Web-{0CC76671-A10E-4B32-969F-74985155D65E}" dt="2022-02-26T15:56:56.275" v="749"/>
          <ac:spMkLst>
            <pc:docMk/>
            <pc:sldMk cId="1872044141" sldId="286"/>
            <ac:spMk id="11" creationId="{AF6EDCB2-1061-4B00-B568-3A69BEBDD635}"/>
          </ac:spMkLst>
        </pc:spChg>
        <pc:spChg chg="mod">
          <ac:chgData name="송정우" userId="S::a011052@aivle.kt.co.kr::22e7715f-2127-4e0f-88e7-b58f49e431cc" providerId="AD" clId="Web-{0CC76671-A10E-4B32-969F-74985155D65E}" dt="2022-02-26T15:56:52.775" v="748" actId="20577"/>
          <ac:spMkLst>
            <pc:docMk/>
            <pc:sldMk cId="1872044141" sldId="286"/>
            <ac:spMk id="99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6:18:39.362" v="900" actId="20577"/>
          <ac:spMkLst>
            <pc:docMk/>
            <pc:sldMk cId="1872044141" sldId="286"/>
            <ac:spMk id="118" creationId="{85959ACC-2730-4040-9AFC-FC0EA80C0A0D}"/>
          </ac:spMkLst>
        </pc:spChg>
        <pc:picChg chg="del">
          <ac:chgData name="송정우" userId="S::a011052@aivle.kt.co.kr::22e7715f-2127-4e0f-88e7-b58f49e431cc" providerId="AD" clId="Web-{0CC76671-A10E-4B32-969F-74985155D65E}" dt="2022-02-26T16:15:09.466" v="834"/>
          <ac:picMkLst>
            <pc:docMk/>
            <pc:sldMk cId="1872044141" sldId="286"/>
            <ac:picMk id="5" creationId="{0AA2BD16-D1B7-49F3-A173-C660B0EBCC7C}"/>
          </ac:picMkLst>
        </pc:picChg>
        <pc:picChg chg="del mod">
          <ac:chgData name="송정우" userId="S::a011052@aivle.kt.co.kr::22e7715f-2127-4e0f-88e7-b58f49e431cc" providerId="AD" clId="Web-{0CC76671-A10E-4B32-969F-74985155D65E}" dt="2022-02-26T16:11:16.677" v="828"/>
          <ac:picMkLst>
            <pc:docMk/>
            <pc:sldMk cId="1872044141" sldId="286"/>
            <ac:picMk id="7" creationId="{20A5A0DE-2BA6-40AB-A13A-8F0B62AB123E}"/>
          </ac:picMkLst>
        </pc:picChg>
        <pc:picChg chg="del mod">
          <ac:chgData name="송정우" userId="S::a011052@aivle.kt.co.kr::22e7715f-2127-4e0f-88e7-b58f49e431cc" providerId="AD" clId="Web-{0CC76671-A10E-4B32-969F-74985155D65E}" dt="2022-02-26T16:11:39.819" v="832"/>
          <ac:picMkLst>
            <pc:docMk/>
            <pc:sldMk cId="1872044141" sldId="286"/>
            <ac:picMk id="8" creationId="{2B40B06C-1B72-4C97-ABB6-37C89E977472}"/>
          </ac:picMkLst>
        </pc:picChg>
        <pc:picChg chg="add mod">
          <ac:chgData name="송정우" userId="S::a011052@aivle.kt.co.kr::22e7715f-2127-4e0f-88e7-b58f49e431cc" providerId="AD" clId="Web-{0CC76671-A10E-4B32-969F-74985155D65E}" dt="2022-02-26T16:08:31.625" v="819" actId="1076"/>
          <ac:picMkLst>
            <pc:docMk/>
            <pc:sldMk cId="1872044141" sldId="286"/>
            <ac:picMk id="12" creationId="{4AB6E443-93AD-4951-B214-48AE8B360F7F}"/>
          </ac:picMkLst>
        </pc:picChg>
        <pc:picChg chg="add mod">
          <ac:chgData name="송정우" userId="S::a011052@aivle.kt.co.kr::22e7715f-2127-4e0f-88e7-b58f49e431cc" providerId="AD" clId="Web-{0CC76671-A10E-4B32-969F-74985155D65E}" dt="2022-02-26T16:11:22.366" v="829" actId="14100"/>
          <ac:picMkLst>
            <pc:docMk/>
            <pc:sldMk cId="1872044141" sldId="286"/>
            <ac:picMk id="13" creationId="{9F223AC4-2604-4D8D-A51C-2D10FFAA18CB}"/>
          </ac:picMkLst>
        </pc:picChg>
        <pc:picChg chg="add mod">
          <ac:chgData name="송정우" userId="S::a011052@aivle.kt.co.kr::22e7715f-2127-4e0f-88e7-b58f49e431cc" providerId="AD" clId="Web-{0CC76671-A10E-4B32-969F-74985155D65E}" dt="2022-02-26T16:11:52.976" v="833" actId="14100"/>
          <ac:picMkLst>
            <pc:docMk/>
            <pc:sldMk cId="1872044141" sldId="286"/>
            <ac:picMk id="14" creationId="{16CFB5C2-A9FF-4ADC-B873-7C7840881C9E}"/>
          </ac:picMkLst>
        </pc:picChg>
      </pc:sldChg>
      <pc:sldChg chg="addSp delSp modSp add replId">
        <pc:chgData name="송정우" userId="S::a011052@aivle.kt.co.kr::22e7715f-2127-4e0f-88e7-b58f49e431cc" providerId="AD" clId="Web-{0CC76671-A10E-4B32-969F-74985155D65E}" dt="2022-02-26T16:22:37.276" v="930" actId="20577"/>
        <pc:sldMkLst>
          <pc:docMk/>
          <pc:sldMk cId="3238860774" sldId="287"/>
        </pc:sldMkLst>
        <pc:spChg chg="mod">
          <ac:chgData name="송정우" userId="S::a011052@aivle.kt.co.kr::22e7715f-2127-4e0f-88e7-b58f49e431cc" providerId="AD" clId="Web-{0CC76671-A10E-4B32-969F-74985155D65E}" dt="2022-02-26T16:22:37.276" v="930" actId="20577"/>
          <ac:spMkLst>
            <pc:docMk/>
            <pc:sldMk cId="3238860774" sldId="287"/>
            <ac:spMk id="99" creationId="{00000000-0000-0000-0000-000000000000}"/>
          </ac:spMkLst>
        </pc:spChg>
        <pc:picChg chg="add mod">
          <ac:chgData name="송정우" userId="S::a011052@aivle.kt.co.kr::22e7715f-2127-4e0f-88e7-b58f49e431cc" providerId="AD" clId="Web-{0CC76671-A10E-4B32-969F-74985155D65E}" dt="2022-02-26T15:37:19.073" v="489" actId="1076"/>
          <ac:picMkLst>
            <pc:docMk/>
            <pc:sldMk cId="3238860774" sldId="287"/>
            <ac:picMk id="4" creationId="{29DA322F-B24D-4C17-8A9E-1F1D17CD59F5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37:44.714" v="496" actId="1076"/>
          <ac:picMkLst>
            <pc:docMk/>
            <pc:sldMk cId="3238860774" sldId="287"/>
            <ac:picMk id="5" creationId="{ACD02679-4A0D-4D0C-B97A-B1329E6D292C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38:04.324" v="501" actId="1076"/>
          <ac:picMkLst>
            <pc:docMk/>
            <pc:sldMk cId="3238860774" sldId="287"/>
            <ac:picMk id="6" creationId="{AAA16B38-D0C0-46B7-B90B-5AA91644E7E4}"/>
          </ac:picMkLst>
        </pc:picChg>
        <pc:picChg chg="del">
          <ac:chgData name="송정우" userId="S::a011052@aivle.kt.co.kr::22e7715f-2127-4e0f-88e7-b58f49e431cc" providerId="AD" clId="Web-{0CC76671-A10E-4B32-969F-74985155D65E}" dt="2022-02-26T15:37:14.682" v="488"/>
          <ac:picMkLst>
            <pc:docMk/>
            <pc:sldMk cId="3238860774" sldId="287"/>
            <ac:picMk id="7" creationId="{A0B3D7DC-B569-41C4-ADA5-B84F442C8DEC}"/>
          </ac:picMkLst>
        </pc:picChg>
        <pc:picChg chg="del">
          <ac:chgData name="송정우" userId="S::a011052@aivle.kt.co.kr::22e7715f-2127-4e0f-88e7-b58f49e431cc" providerId="AD" clId="Web-{0CC76671-A10E-4B32-969F-74985155D65E}" dt="2022-02-26T15:37:35.933" v="494"/>
          <ac:picMkLst>
            <pc:docMk/>
            <pc:sldMk cId="3238860774" sldId="287"/>
            <ac:picMk id="11" creationId="{C8E3E314-2F30-46D7-92E2-D3A52B8076E9}"/>
          </ac:picMkLst>
        </pc:picChg>
        <pc:picChg chg="del">
          <ac:chgData name="송정우" userId="S::a011052@aivle.kt.co.kr::22e7715f-2127-4e0f-88e7-b58f49e431cc" providerId="AD" clId="Web-{0CC76671-A10E-4B32-969F-74985155D65E}" dt="2022-02-26T15:37:56.340" v="499"/>
          <ac:picMkLst>
            <pc:docMk/>
            <pc:sldMk cId="3238860774" sldId="287"/>
            <ac:picMk id="12" creationId="{3F01F73A-8734-4F5F-84DD-0819D4A3C64C}"/>
          </ac:picMkLst>
        </pc:picChg>
        <pc:picChg chg="add mod">
          <ac:chgData name="송정우" userId="S::a011052@aivle.kt.co.kr::22e7715f-2127-4e0f-88e7-b58f49e431cc" providerId="AD" clId="Web-{0CC76671-A10E-4B32-969F-74985155D65E}" dt="2022-02-26T16:02:17.768" v="793" actId="1076"/>
          <ac:picMkLst>
            <pc:docMk/>
            <pc:sldMk cId="3238860774" sldId="287"/>
            <ac:picMk id="13" creationId="{133E8557-AEAC-4B24-AC3C-9958092B1EE5}"/>
          </ac:picMkLst>
        </pc:picChg>
      </pc:sldChg>
      <pc:sldChg chg="addSp delSp modSp add replId">
        <pc:chgData name="송정우" userId="S::a011052@aivle.kt.co.kr::22e7715f-2127-4e0f-88e7-b58f49e431cc" providerId="AD" clId="Web-{0CC76671-A10E-4B32-969F-74985155D65E}" dt="2022-02-26T16:22:42.855" v="931" actId="20577"/>
        <pc:sldMkLst>
          <pc:docMk/>
          <pc:sldMk cId="2050675578" sldId="288"/>
        </pc:sldMkLst>
        <pc:spChg chg="mod">
          <ac:chgData name="송정우" userId="S::a011052@aivle.kt.co.kr::22e7715f-2127-4e0f-88e7-b58f49e431cc" providerId="AD" clId="Web-{0CC76671-A10E-4B32-969F-74985155D65E}" dt="2022-02-26T16:04:48.404" v="813" actId="20577"/>
          <ac:spMkLst>
            <pc:docMk/>
            <pc:sldMk cId="2050675578" sldId="288"/>
            <ac:spMk id="9" creationId="{BE6C921D-B833-48D9-9470-D22CC97F4BF0}"/>
          </ac:spMkLst>
        </pc:spChg>
        <pc:spChg chg="del mod">
          <ac:chgData name="송정우" userId="S::a011052@aivle.kt.co.kr::22e7715f-2127-4e0f-88e7-b58f49e431cc" providerId="AD" clId="Web-{0CC76671-A10E-4B32-969F-74985155D65E}" dt="2022-02-26T16:04:33.809" v="802"/>
          <ac:spMkLst>
            <pc:docMk/>
            <pc:sldMk cId="2050675578" sldId="288"/>
            <ac:spMk id="10" creationId="{D1F756FA-4737-487D-8A60-10DB1416D607}"/>
          </ac:spMkLst>
        </pc:spChg>
        <pc:spChg chg="mod">
          <ac:chgData name="송정우" userId="S::a011052@aivle.kt.co.kr::22e7715f-2127-4e0f-88e7-b58f49e431cc" providerId="AD" clId="Web-{0CC76671-A10E-4B32-969F-74985155D65E}" dt="2022-02-26T16:22:42.855" v="931" actId="20577"/>
          <ac:spMkLst>
            <pc:docMk/>
            <pc:sldMk cId="2050675578" sldId="288"/>
            <ac:spMk id="99" creationId="{00000000-0000-0000-0000-000000000000}"/>
          </ac:spMkLst>
        </pc:spChg>
        <pc:spChg chg="del mod">
          <ac:chgData name="송정우" userId="S::a011052@aivle.kt.co.kr::22e7715f-2127-4e0f-88e7-b58f49e431cc" providerId="AD" clId="Web-{0CC76671-A10E-4B32-969F-74985155D65E}" dt="2022-02-26T16:04:43.967" v="811"/>
          <ac:spMkLst>
            <pc:docMk/>
            <pc:sldMk cId="2050675578" sldId="288"/>
            <ac:spMk id="118" creationId="{85959ACC-2730-4040-9AFC-FC0EA80C0A0D}"/>
          </ac:spMkLst>
        </pc:spChg>
        <pc:grpChg chg="del mod">
          <ac:chgData name="송정우" userId="S::a011052@aivle.kt.co.kr::22e7715f-2127-4e0f-88e7-b58f49e431cc" providerId="AD" clId="Web-{0CC76671-A10E-4B32-969F-74985155D65E}" dt="2022-02-26T16:04:30.012" v="801"/>
          <ac:grpSpMkLst>
            <pc:docMk/>
            <pc:sldMk cId="2050675578" sldId="288"/>
            <ac:grpSpMk id="91" creationId="{C4DF9DAD-E4BE-47FF-9B3B-89DEE4143A77}"/>
          </ac:grpSpMkLst>
        </pc:grpChg>
        <pc:picChg chg="del">
          <ac:chgData name="송정우" userId="S::a011052@aivle.kt.co.kr::22e7715f-2127-4e0f-88e7-b58f49e431cc" providerId="AD" clId="Web-{0CC76671-A10E-4B32-969F-74985155D65E}" dt="2022-02-26T15:38:42.028" v="515"/>
          <ac:picMkLst>
            <pc:docMk/>
            <pc:sldMk cId="2050675578" sldId="288"/>
            <ac:picMk id="4" creationId="{29DA322F-B24D-4C17-8A9E-1F1D17CD59F5}"/>
          </ac:picMkLst>
        </pc:picChg>
        <pc:picChg chg="del">
          <ac:chgData name="송정우" userId="S::a011052@aivle.kt.co.kr::22e7715f-2127-4e0f-88e7-b58f49e431cc" providerId="AD" clId="Web-{0CC76671-A10E-4B32-969F-74985155D65E}" dt="2022-02-26T15:39:03.607" v="521"/>
          <ac:picMkLst>
            <pc:docMk/>
            <pc:sldMk cId="2050675578" sldId="288"/>
            <ac:picMk id="5" creationId="{ACD02679-4A0D-4D0C-B97A-B1329E6D292C}"/>
          </ac:picMkLst>
        </pc:picChg>
        <pc:picChg chg="del">
          <ac:chgData name="송정우" userId="S::a011052@aivle.kt.co.kr::22e7715f-2127-4e0f-88e7-b58f49e431cc" providerId="AD" clId="Web-{0CC76671-A10E-4B32-969F-74985155D65E}" dt="2022-02-26T15:39:15.686" v="524"/>
          <ac:picMkLst>
            <pc:docMk/>
            <pc:sldMk cId="2050675578" sldId="288"/>
            <ac:picMk id="6" creationId="{AAA16B38-D0C0-46B7-B90B-5AA91644E7E4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38:48.513" v="517" actId="1076"/>
          <ac:picMkLst>
            <pc:docMk/>
            <pc:sldMk cId="2050675578" sldId="288"/>
            <ac:picMk id="7" creationId="{3FCDA60D-C378-44FC-A9B5-9FC30F3AEF89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39:10.373" v="523" actId="1076"/>
          <ac:picMkLst>
            <pc:docMk/>
            <pc:sldMk cId="2050675578" sldId="288"/>
            <ac:picMk id="8" creationId="{F4D8D4D9-39B7-48E4-9ACD-88DB2B0CD869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39:28.076" v="528" actId="1076"/>
          <ac:picMkLst>
            <pc:docMk/>
            <pc:sldMk cId="2050675578" sldId="288"/>
            <ac:picMk id="11" creationId="{E330A97F-FB06-44D5-8124-FBB1B9F35FC8}"/>
          </ac:picMkLst>
        </pc:picChg>
        <pc:picChg chg="mod">
          <ac:chgData name="송정우" userId="S::a011052@aivle.kt.co.kr::22e7715f-2127-4e0f-88e7-b58f49e431cc" providerId="AD" clId="Web-{0CC76671-A10E-4B32-969F-74985155D65E}" dt="2022-02-26T15:59:28.311" v="779" actId="1076"/>
          <ac:picMkLst>
            <pc:docMk/>
            <pc:sldMk cId="2050675578" sldId="288"/>
            <ac:picMk id="12" creationId="{38E97119-7CD3-4C6C-B0CB-CA5628BF50C1}"/>
          </ac:picMkLst>
        </pc:picChg>
        <pc:picChg chg="add mod">
          <ac:chgData name="송정우" userId="S::a011052@aivle.kt.co.kr::22e7715f-2127-4e0f-88e7-b58f49e431cc" providerId="AD" clId="Web-{0CC76671-A10E-4B32-969F-74985155D65E}" dt="2022-02-26T16:03:00.682" v="796" actId="1076"/>
          <ac:picMkLst>
            <pc:docMk/>
            <pc:sldMk cId="2050675578" sldId="288"/>
            <ac:picMk id="13" creationId="{347559E8-D732-44BD-A9B4-0A5F6DA5CE8B}"/>
          </ac:picMkLst>
        </pc:picChg>
      </pc:sldChg>
      <pc:sldChg chg="addSp delSp modSp add ord replId">
        <pc:chgData name="송정우" userId="S::a011052@aivle.kt.co.kr::22e7715f-2127-4e0f-88e7-b58f49e431cc" providerId="AD" clId="Web-{0CC76671-A10E-4B32-969F-74985155D65E}" dt="2022-02-26T16:21:38.837" v="923"/>
        <pc:sldMkLst>
          <pc:docMk/>
          <pc:sldMk cId="1338233603" sldId="289"/>
        </pc:sldMkLst>
        <pc:spChg chg="mod">
          <ac:chgData name="송정우" userId="S::a011052@aivle.kt.co.kr::22e7715f-2127-4e0f-88e7-b58f49e431cc" providerId="AD" clId="Web-{0CC76671-A10E-4B32-969F-74985155D65E}" dt="2022-02-26T15:48:17.621" v="683" actId="14100"/>
          <ac:spMkLst>
            <pc:docMk/>
            <pc:sldMk cId="1338233603" sldId="289"/>
            <ac:spMk id="9" creationId="{BE6C921D-B833-48D9-9470-D22CC97F4BF0}"/>
          </ac:spMkLst>
        </pc:spChg>
        <pc:spChg chg="add del mod">
          <ac:chgData name="송정우" userId="S::a011052@aivle.kt.co.kr::22e7715f-2127-4e0f-88e7-b58f49e431cc" providerId="AD" clId="Web-{0CC76671-A10E-4B32-969F-74985155D65E}" dt="2022-02-26T15:54:47.210" v="702"/>
          <ac:spMkLst>
            <pc:docMk/>
            <pc:sldMk cId="1338233603" sldId="289"/>
            <ac:spMk id="12" creationId="{1A807E49-1C43-4645-B3BA-240B6DCC3892}"/>
          </ac:spMkLst>
        </pc:spChg>
        <pc:spChg chg="add">
          <ac:chgData name="송정우" userId="S::a011052@aivle.kt.co.kr::22e7715f-2127-4e0f-88e7-b58f49e431cc" providerId="AD" clId="Web-{0CC76671-A10E-4B32-969F-74985155D65E}" dt="2022-02-26T16:21:38.837" v="923"/>
          <ac:spMkLst>
            <pc:docMk/>
            <pc:sldMk cId="1338233603" sldId="289"/>
            <ac:spMk id="14" creationId="{0C58B77F-F942-4FFF-8208-5D4BF12FA221}"/>
          </ac:spMkLst>
        </pc:spChg>
        <pc:spChg chg="add del mod">
          <ac:chgData name="송정우" userId="S::a011052@aivle.kt.co.kr::22e7715f-2127-4e0f-88e7-b58f49e431cc" providerId="AD" clId="Web-{0CC76671-A10E-4B32-969F-74985155D65E}" dt="2022-02-26T15:50:21.515" v="686"/>
          <ac:spMkLst>
            <pc:docMk/>
            <pc:sldMk cId="1338233603" sldId="289"/>
            <ac:spMk id="31" creationId="{50F0D4B6-E844-43FC-BB7F-41BB0C04C629}"/>
          </ac:spMkLst>
        </pc:spChg>
        <pc:spChg chg="mod">
          <ac:chgData name="송정우" userId="S::a011052@aivle.kt.co.kr::22e7715f-2127-4e0f-88e7-b58f49e431cc" providerId="AD" clId="Web-{0CC76671-A10E-4B32-969F-74985155D65E}" dt="2022-02-26T15:46:56.900" v="656" actId="20577"/>
          <ac:spMkLst>
            <pc:docMk/>
            <pc:sldMk cId="1338233603" sldId="289"/>
            <ac:spMk id="90" creationId="{00000000-0000-0000-0000-000000000000}"/>
          </ac:spMkLst>
        </pc:spChg>
        <pc:spChg chg="del mod">
          <ac:chgData name="송정우" userId="S::a011052@aivle.kt.co.kr::22e7715f-2127-4e0f-88e7-b58f49e431cc" providerId="AD" clId="Web-{0CC76671-A10E-4B32-969F-74985155D65E}" dt="2022-02-26T16:21:38.556" v="922"/>
          <ac:spMkLst>
            <pc:docMk/>
            <pc:sldMk cId="1338233603" sldId="289"/>
            <ac:spMk id="97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44:24.178" v="631" actId="20577"/>
          <ac:spMkLst>
            <pc:docMk/>
            <pc:sldMk cId="1338233603" sldId="289"/>
            <ac:spMk id="99" creationId="{00000000-0000-0000-0000-000000000000}"/>
          </ac:spMkLst>
        </pc:spChg>
        <pc:grpChg chg="del">
          <ac:chgData name="송정우" userId="S::a011052@aivle.kt.co.kr::22e7715f-2127-4e0f-88e7-b58f49e431cc" providerId="AD" clId="Web-{0CC76671-A10E-4B32-969F-74985155D65E}" dt="2022-02-26T15:50:21.515" v="687"/>
          <ac:grpSpMkLst>
            <pc:docMk/>
            <pc:sldMk cId="1338233603" sldId="289"/>
            <ac:grpSpMk id="91" creationId="{C4DF9DAD-E4BE-47FF-9B3B-89DEE4143A77}"/>
          </ac:grpSpMkLst>
        </pc:grpChg>
        <pc:picChg chg="add del mod">
          <ac:chgData name="송정우" userId="S::a011052@aivle.kt.co.kr::22e7715f-2127-4e0f-88e7-b58f49e431cc" providerId="AD" clId="Web-{0CC76671-A10E-4B32-969F-74985155D65E}" dt="2022-02-26T15:44:53.491" v="635"/>
          <ac:picMkLst>
            <pc:docMk/>
            <pc:sldMk cId="1338233603" sldId="289"/>
            <ac:picMk id="4" creationId="{C2BD0E7C-3AF4-437B-AD32-4A89C4B1B7A4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45:06.148" v="641" actId="14100"/>
          <ac:picMkLst>
            <pc:docMk/>
            <pc:sldMk cId="1338233603" sldId="289"/>
            <ac:picMk id="5" creationId="{BBF89288-1C1B-486A-BB24-83527947C6D5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45:30.242" v="648" actId="1076"/>
          <ac:picMkLst>
            <pc:docMk/>
            <pc:sldMk cId="1338233603" sldId="289"/>
            <ac:picMk id="6" creationId="{D2813187-FC33-4DEB-BC6D-D7F81DF1A36F}"/>
          </ac:picMkLst>
        </pc:picChg>
        <pc:picChg chg="add mod">
          <ac:chgData name="송정우" userId="S::a011052@aivle.kt.co.kr::22e7715f-2127-4e0f-88e7-b58f49e431cc" providerId="AD" clId="Web-{0CC76671-A10E-4B32-969F-74985155D65E}" dt="2022-02-26T15:45:58.118" v="655" actId="14100"/>
          <ac:picMkLst>
            <pc:docMk/>
            <pc:sldMk cId="1338233603" sldId="289"/>
            <ac:picMk id="7" creationId="{F8D4B180-AEFC-4FFD-A9A1-65D74547A094}"/>
          </ac:picMkLst>
        </pc:picChg>
        <pc:picChg chg="add del">
          <ac:chgData name="송정우" userId="S::a011052@aivle.kt.co.kr::22e7715f-2127-4e0f-88e7-b58f49e431cc" providerId="AD" clId="Web-{0CC76671-A10E-4B32-969F-74985155D65E}" dt="2022-02-26T15:45:03.272" v="640"/>
          <ac:picMkLst>
            <pc:docMk/>
            <pc:sldMk cId="1338233603" sldId="289"/>
            <ac:picMk id="8" creationId="{2F378C42-4044-42E9-9F0D-AA88E0696459}"/>
          </ac:picMkLst>
        </pc:picChg>
        <pc:picChg chg="del">
          <ac:chgData name="송정우" userId="S::a011052@aivle.kt.co.kr::22e7715f-2127-4e0f-88e7-b58f49e431cc" providerId="AD" clId="Web-{0CC76671-A10E-4B32-969F-74985155D65E}" dt="2022-02-26T15:45:16.898" v="644"/>
          <ac:picMkLst>
            <pc:docMk/>
            <pc:sldMk cId="1338233603" sldId="289"/>
            <ac:picMk id="10" creationId="{ABFA89E5-02D7-4890-82E3-FD24905BC007}"/>
          </ac:picMkLst>
        </pc:picChg>
        <pc:picChg chg="del">
          <ac:chgData name="송정우" userId="S::a011052@aivle.kt.co.kr::22e7715f-2127-4e0f-88e7-b58f49e431cc" providerId="AD" clId="Web-{0CC76671-A10E-4B32-969F-74985155D65E}" dt="2022-02-26T15:45:34.836" v="649"/>
          <ac:picMkLst>
            <pc:docMk/>
            <pc:sldMk cId="1338233603" sldId="289"/>
            <ac:picMk id="11" creationId="{1E4BB111-A5B1-4704-85AA-4A36778E54B1}"/>
          </ac:picMkLst>
        </pc:picChg>
        <pc:picChg chg="add mod">
          <ac:chgData name="송정우" userId="S::a011052@aivle.kt.co.kr::22e7715f-2127-4e0f-88e7-b58f49e431cc" providerId="AD" clId="Web-{0CC76671-A10E-4B32-969F-74985155D65E}" dt="2022-02-26T16:09:59.409" v="825" actId="1076"/>
          <ac:picMkLst>
            <pc:docMk/>
            <pc:sldMk cId="1338233603" sldId="289"/>
            <ac:picMk id="13" creationId="{5D3A385B-22A6-4F54-8F6F-0E21A0F693E4}"/>
          </ac:picMkLst>
        </pc:picChg>
      </pc:sldChg>
      <pc:sldChg chg="addSp delSp modSp add replId">
        <pc:chgData name="송정우" userId="S::a011052@aivle.kt.co.kr::22e7715f-2127-4e0f-88e7-b58f49e431cc" providerId="AD" clId="Web-{0CC76671-A10E-4B32-969F-74985155D65E}" dt="2022-02-26T16:21:43.931" v="925"/>
        <pc:sldMkLst>
          <pc:docMk/>
          <pc:sldMk cId="1431829120" sldId="290"/>
        </pc:sldMkLst>
        <pc:spChg chg="add">
          <ac:chgData name="송정우" userId="S::a011052@aivle.kt.co.kr::22e7715f-2127-4e0f-88e7-b58f49e431cc" providerId="AD" clId="Web-{0CC76671-A10E-4B32-969F-74985155D65E}" dt="2022-02-26T16:21:43.931" v="925"/>
          <ac:spMkLst>
            <pc:docMk/>
            <pc:sldMk cId="1431829120" sldId="290"/>
            <ac:spMk id="12" creationId="{9F5BC132-CF0F-4103-929C-948766BD9FB2}"/>
          </ac:spMkLst>
        </pc:spChg>
        <pc:spChg chg="mod">
          <ac:chgData name="송정우" userId="S::a011052@aivle.kt.co.kr::22e7715f-2127-4e0f-88e7-b58f49e431cc" providerId="AD" clId="Web-{0CC76671-A10E-4B32-969F-74985155D65E}" dt="2022-02-26T15:47:05.369" v="666" actId="20577"/>
          <ac:spMkLst>
            <pc:docMk/>
            <pc:sldMk cId="1431829120" sldId="290"/>
            <ac:spMk id="90" creationId="{00000000-0000-0000-0000-000000000000}"/>
          </ac:spMkLst>
        </pc:spChg>
        <pc:spChg chg="del mod">
          <ac:chgData name="송정우" userId="S::a011052@aivle.kt.co.kr::22e7715f-2127-4e0f-88e7-b58f49e431cc" providerId="AD" clId="Web-{0CC76671-A10E-4B32-969F-74985155D65E}" dt="2022-02-26T16:21:43.744" v="924"/>
          <ac:spMkLst>
            <pc:docMk/>
            <pc:sldMk cId="1431829120" sldId="290"/>
            <ac:spMk id="97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44:17.865" v="630" actId="20577"/>
          <ac:spMkLst>
            <pc:docMk/>
            <pc:sldMk cId="1431829120" sldId="290"/>
            <ac:spMk id="99" creationId="{00000000-0000-0000-0000-000000000000}"/>
          </ac:spMkLst>
        </pc:spChg>
      </pc:sldChg>
      <pc:sldChg chg="addSp delSp modSp add replId">
        <pc:chgData name="송정우" userId="S::a011052@aivle.kt.co.kr::22e7715f-2127-4e0f-88e7-b58f49e431cc" providerId="AD" clId="Web-{0CC76671-A10E-4B32-969F-74985155D65E}" dt="2022-02-26T16:21:48.213" v="927"/>
        <pc:sldMkLst>
          <pc:docMk/>
          <pc:sldMk cId="1918865897" sldId="291"/>
        </pc:sldMkLst>
        <pc:spChg chg="add">
          <ac:chgData name="송정우" userId="S::a011052@aivle.kt.co.kr::22e7715f-2127-4e0f-88e7-b58f49e431cc" providerId="AD" clId="Web-{0CC76671-A10E-4B32-969F-74985155D65E}" dt="2022-02-26T16:21:48.213" v="927"/>
          <ac:spMkLst>
            <pc:docMk/>
            <pc:sldMk cId="1918865897" sldId="291"/>
            <ac:spMk id="14" creationId="{D05C303E-2523-4DE3-B207-132FD10CFEAC}"/>
          </ac:spMkLst>
        </pc:spChg>
        <pc:spChg chg="mod">
          <ac:chgData name="송정우" userId="S::a011052@aivle.kt.co.kr::22e7715f-2127-4e0f-88e7-b58f49e431cc" providerId="AD" clId="Web-{0CC76671-A10E-4B32-969F-74985155D65E}" dt="2022-02-26T15:47:12.260" v="671" actId="20577"/>
          <ac:spMkLst>
            <pc:docMk/>
            <pc:sldMk cId="1918865897" sldId="291"/>
            <ac:spMk id="90" creationId="{00000000-0000-0000-0000-000000000000}"/>
          </ac:spMkLst>
        </pc:spChg>
        <pc:spChg chg="del mod">
          <ac:chgData name="송정우" userId="S::a011052@aivle.kt.co.kr::22e7715f-2127-4e0f-88e7-b58f49e431cc" providerId="AD" clId="Web-{0CC76671-A10E-4B32-969F-74985155D65E}" dt="2022-02-26T16:21:47.869" v="926"/>
          <ac:spMkLst>
            <pc:docMk/>
            <pc:sldMk cId="1918865897" sldId="291"/>
            <ac:spMk id="97" creationId="{00000000-0000-0000-0000-000000000000}"/>
          </ac:spMkLst>
        </pc:spChg>
        <pc:spChg chg="mod">
          <ac:chgData name="송정우" userId="S::a011052@aivle.kt.co.kr::22e7715f-2127-4e0f-88e7-b58f49e431cc" providerId="AD" clId="Web-{0CC76671-A10E-4B32-969F-74985155D65E}" dt="2022-02-26T15:44:33.069" v="632" actId="20577"/>
          <ac:spMkLst>
            <pc:docMk/>
            <pc:sldMk cId="1918865897" sldId="291"/>
            <ac:spMk id="99" creationId="{00000000-0000-0000-0000-000000000000}"/>
          </ac:spMkLst>
        </pc:spChg>
      </pc:sldChg>
      <pc:sldChg chg="add del replId">
        <pc:chgData name="송정우" userId="S::a011052@aivle.kt.co.kr::22e7715f-2127-4e0f-88e7-b58f49e431cc" providerId="AD" clId="Web-{0CC76671-A10E-4B32-969F-74985155D65E}" dt="2022-02-26T15:53:24.723" v="690"/>
        <pc:sldMkLst>
          <pc:docMk/>
          <pc:sldMk cId="80101117" sldId="292"/>
        </pc:sldMkLst>
      </pc:sldChg>
    </pc:docChg>
  </pc:docChgLst>
  <pc:docChgLst>
    <pc:chgData name="서승우" userId="S::a011044@aivle.kt.co.kr::d5ffbd35-88c0-4cb2-923c-505b24384536" providerId="AD" clId="Web-{5FABB84D-DF73-439A-AB78-6928200803CE}"/>
    <pc:docChg chg="modSld">
      <pc:chgData name="서승우" userId="S::a011044@aivle.kt.co.kr::d5ffbd35-88c0-4cb2-923c-505b24384536" providerId="AD" clId="Web-{5FABB84D-DF73-439A-AB78-6928200803CE}" dt="2022-02-26T15:12:49.234" v="183" actId="20577"/>
      <pc:docMkLst>
        <pc:docMk/>
      </pc:docMkLst>
      <pc:sldChg chg="addSp delSp modSp">
        <pc:chgData name="서승우" userId="S::a011044@aivle.kt.co.kr::d5ffbd35-88c0-4cb2-923c-505b24384536" providerId="AD" clId="Web-{5FABB84D-DF73-439A-AB78-6928200803CE}" dt="2022-02-26T15:07:35.845" v="123" actId="1076"/>
        <pc:sldMkLst>
          <pc:docMk/>
          <pc:sldMk cId="0" sldId="256"/>
        </pc:sldMkLst>
        <pc:spChg chg="mod">
          <ac:chgData name="서승우" userId="S::a011044@aivle.kt.co.kr::d5ffbd35-88c0-4cb2-923c-505b24384536" providerId="AD" clId="Web-{5FABB84D-DF73-439A-AB78-6928200803CE}" dt="2022-02-26T15:06:29.780" v="106" actId="1076"/>
          <ac:spMkLst>
            <pc:docMk/>
            <pc:sldMk cId="0" sldId="256"/>
            <ac:spMk id="2" creationId="{9FBAD1C3-7CD7-4FFB-ACEE-80AA0B76A2BF}"/>
          </ac:spMkLst>
        </pc:spChg>
        <pc:spChg chg="add mod">
          <ac:chgData name="서승우" userId="S::a011044@aivle.kt.co.kr::d5ffbd35-88c0-4cb2-923c-505b24384536" providerId="AD" clId="Web-{5FABB84D-DF73-439A-AB78-6928200803CE}" dt="2022-02-26T15:07:35.845" v="123" actId="1076"/>
          <ac:spMkLst>
            <pc:docMk/>
            <pc:sldMk cId="0" sldId="256"/>
            <ac:spMk id="4" creationId="{87CF8118-3B20-4D27-A14E-002C401CCDA6}"/>
          </ac:spMkLst>
        </pc:spChg>
        <pc:spChg chg="del">
          <ac:chgData name="서승우" userId="S::a011044@aivle.kt.co.kr::d5ffbd35-88c0-4cb2-923c-505b24384536" providerId="AD" clId="Web-{5FABB84D-DF73-439A-AB78-6928200803CE}" dt="2022-02-26T15:00:34.265" v="2"/>
          <ac:spMkLst>
            <pc:docMk/>
            <pc:sldMk cId="0" sldId="256"/>
            <ac:spMk id="5" creationId="{00000000-0000-0000-0000-000000000000}"/>
          </ac:spMkLst>
        </pc:spChg>
        <pc:spChg chg="mod">
          <ac:chgData name="서승우" userId="S::a011044@aivle.kt.co.kr::d5ffbd35-88c0-4cb2-923c-505b24384536" providerId="AD" clId="Web-{5FABB84D-DF73-439A-AB78-6928200803CE}" dt="2022-02-26T15:06:59.015" v="117" actId="20577"/>
          <ac:spMkLst>
            <pc:docMk/>
            <pc:sldMk cId="0" sldId="256"/>
            <ac:spMk id="6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06:01.545" v="84"/>
          <ac:spMkLst>
            <pc:docMk/>
            <pc:sldMk cId="0" sldId="256"/>
            <ac:spMk id="7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06:05.014" v="94"/>
          <ac:spMkLst>
            <pc:docMk/>
            <pc:sldMk cId="0" sldId="256"/>
            <ac:spMk id="8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06:05.014" v="93"/>
          <ac:spMkLst>
            <pc:docMk/>
            <pc:sldMk cId="0" sldId="256"/>
            <ac:spMk id="9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06:05.014" v="92"/>
          <ac:spMkLst>
            <pc:docMk/>
            <pc:sldMk cId="0" sldId="256"/>
            <ac:spMk id="10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06:05.014" v="91"/>
          <ac:spMkLst>
            <pc:docMk/>
            <pc:sldMk cId="0" sldId="256"/>
            <ac:spMk id="11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06:00.404" v="83"/>
          <ac:spMkLst>
            <pc:docMk/>
            <pc:sldMk cId="0" sldId="256"/>
            <ac:spMk id="12" creationId="{00000000-0000-0000-0000-000000000000}"/>
          </ac:spMkLst>
        </pc:spChg>
        <pc:grpChg chg="del">
          <ac:chgData name="서승우" userId="S::a011044@aivle.kt.co.kr::d5ffbd35-88c0-4cb2-923c-505b24384536" providerId="AD" clId="Web-{5FABB84D-DF73-439A-AB78-6928200803CE}" dt="2022-02-26T15:06:05.014" v="90"/>
          <ac:grpSpMkLst>
            <pc:docMk/>
            <pc:sldMk cId="0" sldId="256"/>
            <ac:grpSpMk id="1002" creationId="{00000000-0000-0000-0000-000000000000}"/>
          </ac:grpSpMkLst>
        </pc:grpChg>
        <pc:grpChg chg="del">
          <ac:chgData name="서승우" userId="S::a011044@aivle.kt.co.kr::d5ffbd35-88c0-4cb2-923c-505b24384536" providerId="AD" clId="Web-{5FABB84D-DF73-439A-AB78-6928200803CE}" dt="2022-02-26T15:06:05.014" v="89"/>
          <ac:grpSpMkLst>
            <pc:docMk/>
            <pc:sldMk cId="0" sldId="256"/>
            <ac:grpSpMk id="1003" creationId="{00000000-0000-0000-0000-000000000000}"/>
          </ac:grpSpMkLst>
        </pc:grpChg>
        <pc:grpChg chg="del">
          <ac:chgData name="서승우" userId="S::a011044@aivle.kt.co.kr::d5ffbd35-88c0-4cb2-923c-505b24384536" providerId="AD" clId="Web-{5FABB84D-DF73-439A-AB78-6928200803CE}" dt="2022-02-26T15:06:05.014" v="88"/>
          <ac:grpSpMkLst>
            <pc:docMk/>
            <pc:sldMk cId="0" sldId="256"/>
            <ac:grpSpMk id="1004" creationId="{00000000-0000-0000-0000-000000000000}"/>
          </ac:grpSpMkLst>
        </pc:grpChg>
        <pc:grpChg chg="del">
          <ac:chgData name="서승우" userId="S::a011044@aivle.kt.co.kr::d5ffbd35-88c0-4cb2-923c-505b24384536" providerId="AD" clId="Web-{5FABB84D-DF73-439A-AB78-6928200803CE}" dt="2022-02-26T15:06:05.014" v="87"/>
          <ac:grpSpMkLst>
            <pc:docMk/>
            <pc:sldMk cId="0" sldId="256"/>
            <ac:grpSpMk id="1005" creationId="{00000000-0000-0000-0000-000000000000}"/>
          </ac:grpSpMkLst>
        </pc:grpChg>
        <pc:grpChg chg="del">
          <ac:chgData name="서승우" userId="S::a011044@aivle.kt.co.kr::d5ffbd35-88c0-4cb2-923c-505b24384536" providerId="AD" clId="Web-{5FABB84D-DF73-439A-AB78-6928200803CE}" dt="2022-02-26T15:06:05.014" v="86"/>
          <ac:grpSpMkLst>
            <pc:docMk/>
            <pc:sldMk cId="0" sldId="256"/>
            <ac:grpSpMk id="1006" creationId="{00000000-0000-0000-0000-000000000000}"/>
          </ac:grpSpMkLst>
        </pc:grpChg>
        <pc:grpChg chg="del">
          <ac:chgData name="서승우" userId="S::a011044@aivle.kt.co.kr::d5ffbd35-88c0-4cb2-923c-505b24384536" providerId="AD" clId="Web-{5FABB84D-DF73-439A-AB78-6928200803CE}" dt="2022-02-26T15:06:05.014" v="85"/>
          <ac:grpSpMkLst>
            <pc:docMk/>
            <pc:sldMk cId="0" sldId="256"/>
            <ac:grpSpMk id="1007" creationId="{00000000-0000-0000-0000-000000000000}"/>
          </ac:grpSpMkLst>
        </pc:grpChg>
      </pc:sldChg>
      <pc:sldChg chg="addSp delSp modSp">
        <pc:chgData name="서승우" userId="S::a011044@aivle.kt.co.kr::d5ffbd35-88c0-4cb2-923c-505b24384536" providerId="AD" clId="Web-{5FABB84D-DF73-439A-AB78-6928200803CE}" dt="2022-02-26T15:12:49.234" v="183" actId="20577"/>
        <pc:sldMkLst>
          <pc:docMk/>
          <pc:sldMk cId="0" sldId="257"/>
        </pc:sldMkLst>
        <pc:spChg chg="mod">
          <ac:chgData name="서승우" userId="S::a011044@aivle.kt.co.kr::d5ffbd35-88c0-4cb2-923c-505b24384536" providerId="AD" clId="Web-{5FABB84D-DF73-439A-AB78-6928200803CE}" dt="2022-02-26T15:07:45.642" v="124" actId="14100"/>
          <ac:spMkLst>
            <pc:docMk/>
            <pc:sldMk cId="0" sldId="257"/>
            <ac:spMk id="21" creationId="{00000000-0000-0000-0000-000000000000}"/>
          </ac:spMkLst>
        </pc:spChg>
        <pc:spChg chg="add del mod">
          <ac:chgData name="서승우" userId="S::a011044@aivle.kt.co.kr::d5ffbd35-88c0-4cb2-923c-505b24384536" providerId="AD" clId="Web-{5FABB84D-DF73-439A-AB78-6928200803CE}" dt="2022-02-26T15:09:53.364" v="14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서승우" userId="S::a011044@aivle.kt.co.kr::d5ffbd35-88c0-4cb2-923c-505b24384536" providerId="AD" clId="Web-{5FABB84D-DF73-439A-AB78-6928200803CE}" dt="2022-02-26T15:09:51.895" v="146" actId="14100"/>
          <ac:spMkLst>
            <pc:docMk/>
            <pc:sldMk cId="0" sldId="257"/>
            <ac:spMk id="43" creationId="{00000000-0000-0000-0000-000000000000}"/>
          </ac:spMkLst>
        </pc:spChg>
        <pc:spChg chg="add del mod">
          <ac:chgData name="서승우" userId="S::a011044@aivle.kt.co.kr::d5ffbd35-88c0-4cb2-923c-505b24384536" providerId="AD" clId="Web-{5FABB84D-DF73-439A-AB78-6928200803CE}" dt="2022-02-26T15:12:49.234" v="183" actId="20577"/>
          <ac:spMkLst>
            <pc:docMk/>
            <pc:sldMk cId="0" sldId="257"/>
            <ac:spMk id="44" creationId="{00000000-0000-0000-0000-000000000000}"/>
          </ac:spMkLst>
        </pc:spChg>
        <pc:grpChg chg="add mod">
          <ac:chgData name="서승우" userId="S::a011044@aivle.kt.co.kr::d5ffbd35-88c0-4cb2-923c-505b24384536" providerId="AD" clId="Web-{5FABB84D-DF73-439A-AB78-6928200803CE}" dt="2022-02-26T15:08:52.659" v="133" actId="1076"/>
          <ac:grpSpMkLst>
            <pc:docMk/>
            <pc:sldMk cId="0" sldId="257"/>
            <ac:grpSpMk id="57" creationId="{044A1BD3-3EBC-4881-830B-2039E7459B8A}"/>
          </ac:grpSpMkLst>
        </pc:grpChg>
        <pc:grpChg chg="add del mod">
          <ac:chgData name="서승우" userId="S::a011044@aivle.kt.co.kr::d5ffbd35-88c0-4cb2-923c-505b24384536" providerId="AD" clId="Web-{5FABB84D-DF73-439A-AB78-6928200803CE}" dt="2022-02-26T15:08:34.159" v="130"/>
          <ac:grpSpMkLst>
            <pc:docMk/>
            <pc:sldMk cId="0" sldId="257"/>
            <ac:grpSpMk id="1018" creationId="{00000000-0000-0000-0000-000000000000}"/>
          </ac:grpSpMkLst>
        </pc:grpChg>
        <pc:grpChg chg="mod">
          <ac:chgData name="서승우" userId="S::a011044@aivle.kt.co.kr::d5ffbd35-88c0-4cb2-923c-505b24384536" providerId="AD" clId="Web-{5FABB84D-DF73-439A-AB78-6928200803CE}" dt="2022-02-26T15:09:14.800" v="142" actId="1076"/>
          <ac:grpSpMkLst>
            <pc:docMk/>
            <pc:sldMk cId="0" sldId="257"/>
            <ac:grpSpMk id="1019" creationId="{00000000-0000-0000-0000-000000000000}"/>
          </ac:grpSpMkLst>
        </pc:grpChg>
      </pc:sldChg>
      <pc:sldChg chg="modSp">
        <pc:chgData name="서승우" userId="S::a011044@aivle.kt.co.kr::d5ffbd35-88c0-4cb2-923c-505b24384536" providerId="AD" clId="Web-{5FABB84D-DF73-439A-AB78-6928200803CE}" dt="2022-02-26T15:12:36.390" v="176" actId="20577"/>
        <pc:sldMkLst>
          <pc:docMk/>
          <pc:sldMk cId="0" sldId="258"/>
        </pc:sldMkLst>
        <pc:spChg chg="mod">
          <ac:chgData name="서승우" userId="S::a011044@aivle.kt.co.kr::d5ffbd35-88c0-4cb2-923c-505b24384536" providerId="AD" clId="Web-{5FABB84D-DF73-439A-AB78-6928200803CE}" dt="2022-02-26T15:12:36.390" v="176" actId="20577"/>
          <ac:spMkLst>
            <pc:docMk/>
            <pc:sldMk cId="0" sldId="258"/>
            <ac:spMk id="11" creationId="{00000000-0000-0000-0000-000000000000}"/>
          </ac:spMkLst>
        </pc:spChg>
      </pc:sldChg>
      <pc:sldChg chg="addSp delSp modSp">
        <pc:chgData name="서승우" userId="S::a011044@aivle.kt.co.kr::d5ffbd35-88c0-4cb2-923c-505b24384536" providerId="AD" clId="Web-{5FABB84D-DF73-439A-AB78-6928200803CE}" dt="2022-02-26T15:12:24.937" v="172"/>
        <pc:sldMkLst>
          <pc:docMk/>
          <pc:sldMk cId="0" sldId="259"/>
        </pc:sldMkLst>
        <pc:spChg chg="add del">
          <ac:chgData name="서승우" userId="S::a011044@aivle.kt.co.kr::d5ffbd35-88c0-4cb2-923c-505b24384536" providerId="AD" clId="Web-{5FABB84D-DF73-439A-AB78-6928200803CE}" dt="2022-02-26T15:12:20.624" v="171"/>
          <ac:spMkLst>
            <pc:docMk/>
            <pc:sldMk cId="0" sldId="259"/>
            <ac:spMk id="17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2:05.764" v="169"/>
          <ac:spMkLst>
            <pc:docMk/>
            <pc:sldMk cId="0" sldId="259"/>
            <ac:spMk id="23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1:54.702" v="162"/>
          <ac:spMkLst>
            <pc:docMk/>
            <pc:sldMk cId="0" sldId="259"/>
            <ac:spMk id="24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2:05.764" v="168"/>
          <ac:spMkLst>
            <pc:docMk/>
            <pc:sldMk cId="0" sldId="259"/>
            <ac:spMk id="25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2:05.764" v="167"/>
          <ac:spMkLst>
            <pc:docMk/>
            <pc:sldMk cId="0" sldId="259"/>
            <ac:spMk id="26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2:05.764" v="166"/>
          <ac:spMkLst>
            <pc:docMk/>
            <pc:sldMk cId="0" sldId="259"/>
            <ac:spMk id="27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2:07.014" v="170"/>
          <ac:spMkLst>
            <pc:docMk/>
            <pc:sldMk cId="0" sldId="259"/>
            <ac:spMk id="28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2:05.764" v="165"/>
          <ac:spMkLst>
            <pc:docMk/>
            <pc:sldMk cId="0" sldId="259"/>
            <ac:spMk id="29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2:05.764" v="164"/>
          <ac:spMkLst>
            <pc:docMk/>
            <pc:sldMk cId="0" sldId="259"/>
            <ac:spMk id="30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2:05.764" v="163"/>
          <ac:spMkLst>
            <pc:docMk/>
            <pc:sldMk cId="0" sldId="259"/>
            <ac:spMk id="31" creationId="{00000000-0000-0000-0000-000000000000}"/>
          </ac:spMkLst>
        </pc:spChg>
        <pc:spChg chg="del">
          <ac:chgData name="서승우" userId="S::a011044@aivle.kt.co.kr::d5ffbd35-88c0-4cb2-923c-505b24384536" providerId="AD" clId="Web-{5FABB84D-DF73-439A-AB78-6928200803CE}" dt="2022-02-26T15:11:52.905" v="161"/>
          <ac:spMkLst>
            <pc:docMk/>
            <pc:sldMk cId="0" sldId="259"/>
            <ac:spMk id="32" creationId="{00000000-0000-0000-0000-000000000000}"/>
          </ac:spMkLst>
        </pc:spChg>
        <pc:grpChg chg="mod">
          <ac:chgData name="서승우" userId="S::a011044@aivle.kt.co.kr::d5ffbd35-88c0-4cb2-923c-505b24384536" providerId="AD" clId="Web-{5FABB84D-DF73-439A-AB78-6928200803CE}" dt="2022-02-26T15:11:20.435" v="159" actId="1076"/>
          <ac:grpSpMkLst>
            <pc:docMk/>
            <pc:sldMk cId="0" sldId="259"/>
            <ac:grpSpMk id="1002" creationId="{00000000-0000-0000-0000-000000000000}"/>
          </ac:grpSpMkLst>
        </pc:grpChg>
        <pc:grpChg chg="add del">
          <ac:chgData name="서승우" userId="S::a011044@aivle.kt.co.kr::d5ffbd35-88c0-4cb2-923c-505b24384536" providerId="AD" clId="Web-{5FABB84D-DF73-439A-AB78-6928200803CE}" dt="2022-02-26T15:12:24.937" v="172"/>
          <ac:grpSpMkLst>
            <pc:docMk/>
            <pc:sldMk cId="0" sldId="259"/>
            <ac:grpSpMk id="1005" creationId="{00000000-0000-0000-0000-000000000000}"/>
          </ac:grpSpMkLst>
        </pc:grpChg>
      </pc:sldChg>
    </pc:docChg>
  </pc:docChgLst>
  <pc:docChgLst>
    <pc:chgData name="박유진" userId="S::a011038@aivle.kt.co.kr::5eff7e83-6e98-48ac-8338-0ff4db7c3a5e" providerId="AD" clId="Web-{43A1B8AA-54C6-4B15-B53B-FE935701E2CB}"/>
    <pc:docChg chg="addSld delSld modSld sldOrd">
      <pc:chgData name="박유진" userId="S::a011038@aivle.kt.co.kr::5eff7e83-6e98-48ac-8338-0ff4db7c3a5e" providerId="AD" clId="Web-{43A1B8AA-54C6-4B15-B53B-FE935701E2CB}" dt="2022-02-26T17:13:32.477" v="1159" actId="14100"/>
      <pc:docMkLst>
        <pc:docMk/>
      </pc:docMkLst>
      <pc:sldChg chg="modSp">
        <pc:chgData name="박유진" userId="S::a011038@aivle.kt.co.kr::5eff7e83-6e98-48ac-8338-0ff4db7c3a5e" providerId="AD" clId="Web-{43A1B8AA-54C6-4B15-B53B-FE935701E2CB}" dt="2022-02-26T15:10:44.657" v="56" actId="20577"/>
        <pc:sldMkLst>
          <pc:docMk/>
          <pc:sldMk cId="0" sldId="257"/>
        </pc:sldMkLst>
        <pc:spChg chg="mod">
          <ac:chgData name="박유진" userId="S::a011038@aivle.kt.co.kr::5eff7e83-6e98-48ac-8338-0ff4db7c3a5e" providerId="AD" clId="Web-{43A1B8AA-54C6-4B15-B53B-FE935701E2CB}" dt="2022-02-26T15:08:41.686" v="40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박유진" userId="S::a011038@aivle.kt.co.kr::5eff7e83-6e98-48ac-8338-0ff4db7c3a5e" providerId="AD" clId="Web-{43A1B8AA-54C6-4B15-B53B-FE935701E2CB}" dt="2022-02-26T15:08:44.842" v="41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박유진" userId="S::a011038@aivle.kt.co.kr::5eff7e83-6e98-48ac-8338-0ff4db7c3a5e" providerId="AD" clId="Web-{43A1B8AA-54C6-4B15-B53B-FE935701E2CB}" dt="2022-02-26T15:08:21.420" v="39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박유진" userId="S::a011038@aivle.kt.co.kr::5eff7e83-6e98-48ac-8338-0ff4db7c3a5e" providerId="AD" clId="Web-{43A1B8AA-54C6-4B15-B53B-FE935701E2CB}" dt="2022-02-26T15:10:04.703" v="46" actId="20577"/>
          <ac:spMkLst>
            <pc:docMk/>
            <pc:sldMk cId="0" sldId="257"/>
            <ac:spMk id="33" creationId="{00000000-0000-0000-0000-000000000000}"/>
          </ac:spMkLst>
        </pc:spChg>
        <pc:spChg chg="mod">
          <ac:chgData name="박유진" userId="S::a011038@aivle.kt.co.kr::5eff7e83-6e98-48ac-8338-0ff4db7c3a5e" providerId="AD" clId="Web-{43A1B8AA-54C6-4B15-B53B-FE935701E2CB}" dt="2022-02-26T15:10:44.657" v="56" actId="20577"/>
          <ac:spMkLst>
            <pc:docMk/>
            <pc:sldMk cId="0" sldId="257"/>
            <ac:spMk id="43" creationId="{00000000-0000-0000-0000-000000000000}"/>
          </ac:spMkLst>
        </pc:spChg>
      </pc:sldChg>
      <pc:sldChg chg="modSp">
        <pc:chgData name="박유진" userId="S::a011038@aivle.kt.co.kr::5eff7e83-6e98-48ac-8338-0ff4db7c3a5e" providerId="AD" clId="Web-{43A1B8AA-54C6-4B15-B53B-FE935701E2CB}" dt="2022-02-26T15:06:44.480" v="9" actId="20577"/>
        <pc:sldMkLst>
          <pc:docMk/>
          <pc:sldMk cId="0" sldId="258"/>
        </pc:sldMkLst>
        <pc:spChg chg="mod">
          <ac:chgData name="박유진" userId="S::a011038@aivle.kt.co.kr::5eff7e83-6e98-48ac-8338-0ff4db7c3a5e" providerId="AD" clId="Web-{43A1B8AA-54C6-4B15-B53B-FE935701E2CB}" dt="2022-02-26T15:06:44.480" v="9" actId="20577"/>
          <ac:spMkLst>
            <pc:docMk/>
            <pc:sldMk cId="0" sldId="258"/>
            <ac:spMk id="9" creationId="{00000000-0000-0000-0000-000000000000}"/>
          </ac:spMkLst>
        </pc:spChg>
      </pc:sldChg>
      <pc:sldChg chg="delSp modSp">
        <pc:chgData name="박유진" userId="S::a011038@aivle.kt.co.kr::5eff7e83-6e98-48ac-8338-0ff4db7c3a5e" providerId="AD" clId="Web-{43A1B8AA-54C6-4B15-B53B-FE935701E2CB}" dt="2022-02-26T15:11:29.517" v="58"/>
        <pc:sldMkLst>
          <pc:docMk/>
          <pc:sldMk cId="0" sldId="259"/>
        </pc:sldMkLst>
        <pc:spChg chg="del">
          <ac:chgData name="박유진" userId="S::a011038@aivle.kt.co.kr::5eff7e83-6e98-48ac-8338-0ff4db7c3a5e" providerId="AD" clId="Web-{43A1B8AA-54C6-4B15-B53B-FE935701E2CB}" dt="2022-02-26T15:11:29.517" v="58"/>
          <ac:spMkLst>
            <pc:docMk/>
            <pc:sldMk cId="0" sldId="259"/>
            <ac:spMk id="22" creationId="{00000000-0000-0000-0000-000000000000}"/>
          </ac:spMkLst>
        </pc:spChg>
        <pc:grpChg chg="mod">
          <ac:chgData name="박유진" userId="S::a011038@aivle.kt.co.kr::5eff7e83-6e98-48ac-8338-0ff4db7c3a5e" providerId="AD" clId="Web-{43A1B8AA-54C6-4B15-B53B-FE935701E2CB}" dt="2022-02-26T15:11:18.923" v="57" actId="1076"/>
          <ac:grpSpMkLst>
            <pc:docMk/>
            <pc:sldMk cId="0" sldId="259"/>
            <ac:grpSpMk id="1005" creationId="{00000000-0000-0000-0000-000000000000}"/>
          </ac:grpSpMkLst>
        </pc:grpChg>
      </pc:sldChg>
      <pc:sldChg chg="addSp modSp">
        <pc:chgData name="박유진" userId="S::a011038@aivle.kt.co.kr::5eff7e83-6e98-48ac-8338-0ff4db7c3a5e" providerId="AD" clId="Web-{43A1B8AA-54C6-4B15-B53B-FE935701E2CB}" dt="2022-02-26T17:13:32.477" v="1159" actId="14100"/>
        <pc:sldMkLst>
          <pc:docMk/>
          <pc:sldMk cId="0" sldId="261"/>
        </pc:sldMkLst>
        <pc:spChg chg="add mod">
          <ac:chgData name="박유진" userId="S::a011038@aivle.kt.co.kr::5eff7e83-6e98-48ac-8338-0ff4db7c3a5e" providerId="AD" clId="Web-{43A1B8AA-54C6-4B15-B53B-FE935701E2CB}" dt="2022-02-26T17:13:32.477" v="1159" actId="14100"/>
          <ac:spMkLst>
            <pc:docMk/>
            <pc:sldMk cId="0" sldId="261"/>
            <ac:spMk id="3" creationId="{BD780D85-7432-40A3-96E8-49529930D45C}"/>
          </ac:spMkLst>
        </pc:spChg>
      </pc:sldChg>
      <pc:sldChg chg="modSp">
        <pc:chgData name="박유진" userId="S::a011038@aivle.kt.co.kr::5eff7e83-6e98-48ac-8338-0ff4db7c3a5e" providerId="AD" clId="Web-{43A1B8AA-54C6-4B15-B53B-FE935701E2CB}" dt="2022-02-26T17:06:46.312" v="879" actId="20577"/>
        <pc:sldMkLst>
          <pc:docMk/>
          <pc:sldMk cId="0" sldId="263"/>
        </pc:sldMkLst>
        <pc:spChg chg="mod">
          <ac:chgData name="박유진" userId="S::a011038@aivle.kt.co.kr::5eff7e83-6e98-48ac-8338-0ff4db7c3a5e" providerId="AD" clId="Web-{43A1B8AA-54C6-4B15-B53B-FE935701E2CB}" dt="2022-02-26T17:06:46.312" v="879" actId="20577"/>
          <ac:spMkLst>
            <pc:docMk/>
            <pc:sldMk cId="0" sldId="263"/>
            <ac:spMk id="23" creationId="{F8A236F6-AA3B-4668-883B-FC6BCC4FDA21}"/>
          </ac:spMkLst>
        </pc:spChg>
      </pc:sldChg>
      <pc:sldChg chg="modSp add replId">
        <pc:chgData name="박유진" userId="S::a011038@aivle.kt.co.kr::5eff7e83-6e98-48ac-8338-0ff4db7c3a5e" providerId="AD" clId="Web-{43A1B8AA-54C6-4B15-B53B-FE935701E2CB}" dt="2022-02-26T15:14:05.254" v="68" actId="20577"/>
        <pc:sldMkLst>
          <pc:docMk/>
          <pc:sldMk cId="3906895455" sldId="266"/>
        </pc:sldMkLst>
        <pc:spChg chg="mod">
          <ac:chgData name="박유진" userId="S::a011038@aivle.kt.co.kr::5eff7e83-6e98-48ac-8338-0ff4db7c3a5e" providerId="AD" clId="Web-{43A1B8AA-54C6-4B15-B53B-FE935701E2CB}" dt="2022-02-26T15:14:05.254" v="68" actId="20577"/>
          <ac:spMkLst>
            <pc:docMk/>
            <pc:sldMk cId="3906895455" sldId="266"/>
            <ac:spMk id="9" creationId="{00000000-0000-0000-0000-000000000000}"/>
          </ac:spMkLst>
        </pc:spChg>
      </pc:sldChg>
      <pc:sldChg chg="modSp add replId">
        <pc:chgData name="박유진" userId="S::a011038@aivle.kt.co.kr::5eff7e83-6e98-48ac-8338-0ff4db7c3a5e" providerId="AD" clId="Web-{43A1B8AA-54C6-4B15-B53B-FE935701E2CB}" dt="2022-02-26T15:14:19.724" v="79" actId="20577"/>
        <pc:sldMkLst>
          <pc:docMk/>
          <pc:sldMk cId="2423245683" sldId="267"/>
        </pc:sldMkLst>
        <pc:spChg chg="mod">
          <ac:chgData name="박유진" userId="S::a011038@aivle.kt.co.kr::5eff7e83-6e98-48ac-8338-0ff4db7c3a5e" providerId="AD" clId="Web-{43A1B8AA-54C6-4B15-B53B-FE935701E2CB}" dt="2022-02-26T15:14:19.724" v="79" actId="20577"/>
          <ac:spMkLst>
            <pc:docMk/>
            <pc:sldMk cId="2423245683" sldId="267"/>
            <ac:spMk id="9" creationId="{00000000-0000-0000-0000-000000000000}"/>
          </ac:spMkLst>
        </pc:spChg>
      </pc:sldChg>
      <pc:sldChg chg="modSp add replId">
        <pc:chgData name="박유진" userId="S::a011038@aivle.kt.co.kr::5eff7e83-6e98-48ac-8338-0ff4db7c3a5e" providerId="AD" clId="Web-{43A1B8AA-54C6-4B15-B53B-FE935701E2CB}" dt="2022-02-26T15:14:33.646" v="91" actId="20577"/>
        <pc:sldMkLst>
          <pc:docMk/>
          <pc:sldMk cId="2394792420" sldId="268"/>
        </pc:sldMkLst>
        <pc:spChg chg="mod">
          <ac:chgData name="박유진" userId="S::a011038@aivle.kt.co.kr::5eff7e83-6e98-48ac-8338-0ff4db7c3a5e" providerId="AD" clId="Web-{43A1B8AA-54C6-4B15-B53B-FE935701E2CB}" dt="2022-02-26T15:14:33.646" v="91" actId="20577"/>
          <ac:spMkLst>
            <pc:docMk/>
            <pc:sldMk cId="2394792420" sldId="268"/>
            <ac:spMk id="9" creationId="{00000000-0000-0000-0000-000000000000}"/>
          </ac:spMkLst>
        </pc:spChg>
      </pc:sldChg>
      <pc:sldChg chg="new del">
        <pc:chgData name="박유진" userId="S::a011038@aivle.kt.co.kr::5eff7e83-6e98-48ac-8338-0ff4db7c3a5e" providerId="AD" clId="Web-{43A1B8AA-54C6-4B15-B53B-FE935701E2CB}" dt="2022-02-26T15:14:47.521" v="94"/>
        <pc:sldMkLst>
          <pc:docMk/>
          <pc:sldMk cId="2220592438" sldId="269"/>
        </pc:sldMkLst>
      </pc:sldChg>
      <pc:sldChg chg="add replId">
        <pc:chgData name="박유진" userId="S::a011038@aivle.kt.co.kr::5eff7e83-6e98-48ac-8338-0ff4db7c3a5e" providerId="AD" clId="Web-{43A1B8AA-54C6-4B15-B53B-FE935701E2CB}" dt="2022-02-26T15:14:45.708" v="93"/>
        <pc:sldMkLst>
          <pc:docMk/>
          <pc:sldMk cId="3574468286" sldId="270"/>
        </pc:sldMkLst>
      </pc:sldChg>
      <pc:sldChg chg="modSp add replId">
        <pc:chgData name="박유진" userId="S::a011038@aivle.kt.co.kr::5eff7e83-6e98-48ac-8338-0ff4db7c3a5e" providerId="AD" clId="Web-{43A1B8AA-54C6-4B15-B53B-FE935701E2CB}" dt="2022-02-26T15:14:58.599" v="105" actId="20577"/>
        <pc:sldMkLst>
          <pc:docMk/>
          <pc:sldMk cId="3976385702" sldId="271"/>
        </pc:sldMkLst>
        <pc:spChg chg="mod">
          <ac:chgData name="박유진" userId="S::a011038@aivle.kt.co.kr::5eff7e83-6e98-48ac-8338-0ff4db7c3a5e" providerId="AD" clId="Web-{43A1B8AA-54C6-4B15-B53B-FE935701E2CB}" dt="2022-02-26T15:14:58.599" v="105" actId="20577"/>
          <ac:spMkLst>
            <pc:docMk/>
            <pc:sldMk cId="3976385702" sldId="271"/>
            <ac:spMk id="9" creationId="{00000000-0000-0000-0000-000000000000}"/>
          </ac:spMkLst>
        </pc:spChg>
      </pc:sldChg>
      <pc:sldChg chg="add replId">
        <pc:chgData name="박유진" userId="S::a011038@aivle.kt.co.kr::5eff7e83-6e98-48ac-8338-0ff4db7c3a5e" providerId="AD" clId="Web-{43A1B8AA-54C6-4B15-B53B-FE935701E2CB}" dt="2022-02-26T15:15:00.037" v="106"/>
        <pc:sldMkLst>
          <pc:docMk/>
          <pc:sldMk cId="4108340225" sldId="272"/>
        </pc:sldMkLst>
      </pc:sldChg>
      <pc:sldChg chg="delSp modSp">
        <pc:chgData name="박유진" userId="S::a011038@aivle.kt.co.kr::5eff7e83-6e98-48ac-8338-0ff4db7c3a5e" providerId="AD" clId="Web-{43A1B8AA-54C6-4B15-B53B-FE935701E2CB}" dt="2022-02-26T15:28:32.214" v="147" actId="20577"/>
        <pc:sldMkLst>
          <pc:docMk/>
          <pc:sldMk cId="2841547978" sldId="273"/>
        </pc:sldMkLst>
        <pc:spChg chg="mod">
          <ac:chgData name="박유진" userId="S::a011038@aivle.kt.co.kr::5eff7e83-6e98-48ac-8338-0ff4db7c3a5e" providerId="AD" clId="Web-{43A1B8AA-54C6-4B15-B53B-FE935701E2CB}" dt="2022-02-26T15:28:32.214" v="147" actId="20577"/>
          <ac:spMkLst>
            <pc:docMk/>
            <pc:sldMk cId="2841547978" sldId="273"/>
            <ac:spMk id="69" creationId="{00000000-0000-0000-0000-000000000000}"/>
          </ac:spMkLst>
        </pc:spChg>
        <pc:spChg chg="del">
          <ac:chgData name="박유진" userId="S::a011038@aivle.kt.co.kr::5eff7e83-6e98-48ac-8338-0ff4db7c3a5e" providerId="AD" clId="Web-{43A1B8AA-54C6-4B15-B53B-FE935701E2CB}" dt="2022-02-26T15:21:32.129" v="120"/>
          <ac:spMkLst>
            <pc:docMk/>
            <pc:sldMk cId="2841547978" sldId="273"/>
            <ac:spMk id="86" creationId="{00000000-0000-0000-0000-000000000000}"/>
          </ac:spMkLst>
        </pc:spChg>
        <pc:spChg chg="del">
          <ac:chgData name="박유진" userId="S::a011038@aivle.kt.co.kr::5eff7e83-6e98-48ac-8338-0ff4db7c3a5e" providerId="AD" clId="Web-{43A1B8AA-54C6-4B15-B53B-FE935701E2CB}" dt="2022-02-26T15:21:30.020" v="119"/>
          <ac:spMkLst>
            <pc:docMk/>
            <pc:sldMk cId="2841547978" sldId="273"/>
            <ac:spMk id="87" creationId="{00000000-0000-0000-0000-000000000000}"/>
          </ac:spMkLst>
        </pc:spChg>
        <pc:spChg chg="del">
          <ac:chgData name="박유진" userId="S::a011038@aivle.kt.co.kr::5eff7e83-6e98-48ac-8338-0ff4db7c3a5e" providerId="AD" clId="Web-{43A1B8AA-54C6-4B15-B53B-FE935701E2CB}" dt="2022-02-26T15:21:29.098" v="118"/>
          <ac:spMkLst>
            <pc:docMk/>
            <pc:sldMk cId="2841547978" sldId="273"/>
            <ac:spMk id="88" creationId="{00000000-0000-0000-0000-000000000000}"/>
          </ac:spMkLst>
        </pc:spChg>
        <pc:spChg chg="del">
          <ac:chgData name="박유진" userId="S::a011038@aivle.kt.co.kr::5eff7e83-6e98-48ac-8338-0ff4db7c3a5e" providerId="AD" clId="Web-{43A1B8AA-54C6-4B15-B53B-FE935701E2CB}" dt="2022-02-26T15:21:28.035" v="117"/>
          <ac:spMkLst>
            <pc:docMk/>
            <pc:sldMk cId="2841547978" sldId="273"/>
            <ac:spMk id="89" creationId="{00000000-0000-0000-0000-000000000000}"/>
          </ac:spMkLst>
        </pc:spChg>
        <pc:spChg chg="mod">
          <ac:chgData name="박유진" userId="S::a011038@aivle.kt.co.kr::5eff7e83-6e98-48ac-8338-0ff4db7c3a5e" providerId="AD" clId="Web-{43A1B8AA-54C6-4B15-B53B-FE935701E2CB}" dt="2022-02-26T15:21:15.723" v="113" actId="14100"/>
          <ac:spMkLst>
            <pc:docMk/>
            <pc:sldMk cId="2841547978" sldId="273"/>
            <ac:spMk id="99" creationId="{00000000-0000-0000-0000-000000000000}"/>
          </ac:spMkLst>
        </pc:spChg>
        <pc:grpChg chg="del">
          <ac:chgData name="박유진" userId="S::a011038@aivle.kt.co.kr::5eff7e83-6e98-48ac-8338-0ff4db7c3a5e" providerId="AD" clId="Web-{43A1B8AA-54C6-4B15-B53B-FE935701E2CB}" dt="2022-02-26T15:21:25.567" v="114"/>
          <ac:grpSpMkLst>
            <pc:docMk/>
            <pc:sldMk cId="2841547978" sldId="273"/>
            <ac:grpSpMk id="1026" creationId="{00000000-0000-0000-0000-000000000000}"/>
          </ac:grpSpMkLst>
        </pc:grpChg>
        <pc:grpChg chg="del">
          <ac:chgData name="박유진" userId="S::a011038@aivle.kt.co.kr::5eff7e83-6e98-48ac-8338-0ff4db7c3a5e" providerId="AD" clId="Web-{43A1B8AA-54C6-4B15-B53B-FE935701E2CB}" dt="2022-02-26T15:21:26.098" v="115"/>
          <ac:grpSpMkLst>
            <pc:docMk/>
            <pc:sldMk cId="2841547978" sldId="273"/>
            <ac:grpSpMk id="1027" creationId="{00000000-0000-0000-0000-000000000000}"/>
          </ac:grpSpMkLst>
        </pc:grpChg>
        <pc:grpChg chg="del">
          <ac:chgData name="박유진" userId="S::a011038@aivle.kt.co.kr::5eff7e83-6e98-48ac-8338-0ff4db7c3a5e" providerId="AD" clId="Web-{43A1B8AA-54C6-4B15-B53B-FE935701E2CB}" dt="2022-02-26T15:21:26.785" v="116"/>
          <ac:grpSpMkLst>
            <pc:docMk/>
            <pc:sldMk cId="2841547978" sldId="273"/>
            <ac:grpSpMk id="1028" creationId="{00000000-0000-0000-0000-000000000000}"/>
          </ac:grpSpMkLst>
        </pc:grpChg>
        <pc:grpChg chg="del">
          <ac:chgData name="박유진" userId="S::a011038@aivle.kt.co.kr::5eff7e83-6e98-48ac-8338-0ff4db7c3a5e" providerId="AD" clId="Web-{43A1B8AA-54C6-4B15-B53B-FE935701E2CB}" dt="2022-02-26T15:21:33.551" v="121"/>
          <ac:grpSpMkLst>
            <pc:docMk/>
            <pc:sldMk cId="2841547978" sldId="273"/>
            <ac:grpSpMk id="1029" creationId="{00000000-0000-0000-0000-000000000000}"/>
          </ac:grpSpMkLst>
        </pc:grpChg>
        <pc:grpChg chg="del">
          <ac:chgData name="박유진" userId="S::a011038@aivle.kt.co.kr::5eff7e83-6e98-48ac-8338-0ff4db7c3a5e" providerId="AD" clId="Web-{43A1B8AA-54C6-4B15-B53B-FE935701E2CB}" dt="2022-02-26T15:21:34.332" v="122"/>
          <ac:grpSpMkLst>
            <pc:docMk/>
            <pc:sldMk cId="2841547978" sldId="273"/>
            <ac:grpSpMk id="1030" creationId="{00000000-0000-0000-0000-000000000000}"/>
          </ac:grpSpMkLst>
        </pc:grpChg>
      </pc:sldChg>
      <pc:sldChg chg="add replId">
        <pc:chgData name="박유진" userId="S::a011038@aivle.kt.co.kr::5eff7e83-6e98-48ac-8338-0ff4db7c3a5e" providerId="AD" clId="Web-{43A1B8AA-54C6-4B15-B53B-FE935701E2CB}" dt="2022-02-26T15:21:03.316" v="107"/>
        <pc:sldMkLst>
          <pc:docMk/>
          <pc:sldMk cId="239832203" sldId="274"/>
        </pc:sldMkLst>
      </pc:sldChg>
      <pc:sldChg chg="add replId">
        <pc:chgData name="박유진" userId="S::a011038@aivle.kt.co.kr::5eff7e83-6e98-48ac-8338-0ff4db7c3a5e" providerId="AD" clId="Web-{43A1B8AA-54C6-4B15-B53B-FE935701E2CB}" dt="2022-02-26T15:21:04.222" v="108"/>
        <pc:sldMkLst>
          <pc:docMk/>
          <pc:sldMk cId="883017206" sldId="275"/>
        </pc:sldMkLst>
      </pc:sldChg>
      <pc:sldChg chg="add replId">
        <pc:chgData name="박유진" userId="S::a011038@aivle.kt.co.kr::5eff7e83-6e98-48ac-8338-0ff4db7c3a5e" providerId="AD" clId="Web-{43A1B8AA-54C6-4B15-B53B-FE935701E2CB}" dt="2022-02-26T15:21:05.004" v="109"/>
        <pc:sldMkLst>
          <pc:docMk/>
          <pc:sldMk cId="3714637339" sldId="276"/>
        </pc:sldMkLst>
      </pc:sldChg>
      <pc:sldChg chg="modSp">
        <pc:chgData name="박유진" userId="S::a011038@aivle.kt.co.kr::5eff7e83-6e98-48ac-8338-0ff4db7c3a5e" providerId="AD" clId="Web-{43A1B8AA-54C6-4B15-B53B-FE935701E2CB}" dt="2022-02-26T16:08:47.835" v="660" actId="20577"/>
        <pc:sldMkLst>
          <pc:docMk/>
          <pc:sldMk cId="369028802" sldId="277"/>
        </pc:sldMkLst>
        <pc:spChg chg="mod">
          <ac:chgData name="박유진" userId="S::a011038@aivle.kt.co.kr::5eff7e83-6e98-48ac-8338-0ff4db7c3a5e" providerId="AD" clId="Web-{43A1B8AA-54C6-4B15-B53B-FE935701E2CB}" dt="2022-02-26T16:08:47.835" v="660" actId="20577"/>
          <ac:spMkLst>
            <pc:docMk/>
            <pc:sldMk cId="369028802" sldId="277"/>
            <ac:spMk id="35" creationId="{A405D8AB-8DB6-4BC2-88BB-FF72F86BFE76}"/>
          </ac:spMkLst>
        </pc:spChg>
      </pc:sldChg>
      <pc:sldChg chg="add replId">
        <pc:chgData name="박유진" userId="S::a011038@aivle.kt.co.kr::5eff7e83-6e98-48ac-8338-0ff4db7c3a5e" providerId="AD" clId="Web-{43A1B8AA-54C6-4B15-B53B-FE935701E2CB}" dt="2022-02-26T15:21:06.051" v="110"/>
        <pc:sldMkLst>
          <pc:docMk/>
          <pc:sldMk cId="3266836253" sldId="277"/>
        </pc:sldMkLst>
      </pc:sldChg>
      <pc:sldChg chg="delSp modSp add replId">
        <pc:chgData name="박유진" userId="S::a011038@aivle.kt.co.kr::5eff7e83-6e98-48ac-8338-0ff4db7c3a5e" providerId="AD" clId="Web-{43A1B8AA-54C6-4B15-B53B-FE935701E2CB}" dt="2022-02-26T15:29:29.824" v="174"/>
        <pc:sldMkLst>
          <pc:docMk/>
          <pc:sldMk cId="1792623108" sldId="284"/>
        </pc:sldMkLst>
        <pc:spChg chg="mod">
          <ac:chgData name="박유진" userId="S::a011038@aivle.kt.co.kr::5eff7e83-6e98-48ac-8338-0ff4db7c3a5e" providerId="AD" clId="Web-{43A1B8AA-54C6-4B15-B53B-FE935701E2CB}" dt="2022-02-26T15:29:27.199" v="173" actId="20577"/>
          <ac:spMkLst>
            <pc:docMk/>
            <pc:sldMk cId="1792623108" sldId="284"/>
            <ac:spMk id="96" creationId="{DA6095AF-5D7C-4472-8DDA-FDA65158129F}"/>
          </ac:spMkLst>
        </pc:spChg>
        <pc:spChg chg="mod">
          <ac:chgData name="박유진" userId="S::a011038@aivle.kt.co.kr::5eff7e83-6e98-48ac-8338-0ff4db7c3a5e" providerId="AD" clId="Web-{43A1B8AA-54C6-4B15-B53B-FE935701E2CB}" dt="2022-02-26T15:29:20.277" v="162" actId="14100"/>
          <ac:spMkLst>
            <pc:docMk/>
            <pc:sldMk cId="1792623108" sldId="284"/>
            <ac:spMk id="99" creationId="{00000000-0000-0000-0000-000000000000}"/>
          </ac:spMkLst>
        </pc:spChg>
        <pc:spChg chg="del">
          <ac:chgData name="박유진" userId="S::a011038@aivle.kt.co.kr::5eff7e83-6e98-48ac-8338-0ff4db7c3a5e" providerId="AD" clId="Web-{43A1B8AA-54C6-4B15-B53B-FE935701E2CB}" dt="2022-02-26T15:29:29.824" v="174"/>
          <ac:spMkLst>
            <pc:docMk/>
            <pc:sldMk cId="1792623108" sldId="284"/>
            <ac:spMk id="118" creationId="{85959ACC-2730-4040-9AFC-FC0EA80C0A0D}"/>
          </ac:spMkLst>
        </pc:spChg>
      </pc:sldChg>
      <pc:sldChg chg="delSp modSp add replId">
        <pc:chgData name="박유진" userId="S::a011038@aivle.kt.co.kr::5eff7e83-6e98-48ac-8338-0ff4db7c3a5e" providerId="AD" clId="Web-{43A1B8AA-54C6-4B15-B53B-FE935701E2CB}" dt="2022-02-26T15:44:14.521" v="457" actId="20577"/>
        <pc:sldMkLst>
          <pc:docMk/>
          <pc:sldMk cId="1163719035" sldId="285"/>
        </pc:sldMkLst>
        <pc:spChg chg="mod">
          <ac:chgData name="박유진" userId="S::a011038@aivle.kt.co.kr::5eff7e83-6e98-48ac-8338-0ff4db7c3a5e" providerId="AD" clId="Web-{43A1B8AA-54C6-4B15-B53B-FE935701E2CB}" dt="2022-02-26T15:44:14.521" v="457" actId="20577"/>
          <ac:spMkLst>
            <pc:docMk/>
            <pc:sldMk cId="1163719035" sldId="285"/>
            <ac:spMk id="9" creationId="{BE6C921D-B833-48D9-9470-D22CC97F4BF0}"/>
          </ac:spMkLst>
        </pc:spChg>
        <pc:spChg chg="mod">
          <ac:chgData name="박유진" userId="S::a011038@aivle.kt.co.kr::5eff7e83-6e98-48ac-8338-0ff4db7c3a5e" providerId="AD" clId="Web-{43A1B8AA-54C6-4B15-B53B-FE935701E2CB}" dt="2022-02-26T15:41:48.190" v="294" actId="1076"/>
          <ac:spMkLst>
            <pc:docMk/>
            <pc:sldMk cId="1163719035" sldId="285"/>
            <ac:spMk id="10" creationId="{D1F756FA-4737-487D-8A60-10DB1416D607}"/>
          </ac:spMkLst>
        </pc:spChg>
        <pc:spChg chg="del">
          <ac:chgData name="박유진" userId="S::a011038@aivle.kt.co.kr::5eff7e83-6e98-48ac-8338-0ff4db7c3a5e" providerId="AD" clId="Web-{43A1B8AA-54C6-4B15-B53B-FE935701E2CB}" dt="2022-02-26T15:41:37.596" v="291"/>
          <ac:spMkLst>
            <pc:docMk/>
            <pc:sldMk cId="1163719035" sldId="285"/>
            <ac:spMk id="118" creationId="{85959ACC-2730-4040-9AFC-FC0EA80C0A0D}"/>
          </ac:spMkLst>
        </pc:spChg>
        <pc:grpChg chg="mod">
          <ac:chgData name="박유진" userId="S::a011038@aivle.kt.co.kr::5eff7e83-6e98-48ac-8338-0ff4db7c3a5e" providerId="AD" clId="Web-{43A1B8AA-54C6-4B15-B53B-FE935701E2CB}" dt="2022-02-26T15:41:43.956" v="293" actId="1076"/>
          <ac:grpSpMkLst>
            <pc:docMk/>
            <pc:sldMk cId="1163719035" sldId="285"/>
            <ac:grpSpMk id="91" creationId="{C4DF9DAD-E4BE-47FF-9B3B-89DEE4143A77}"/>
          </ac:grpSpMkLst>
        </pc:grpChg>
      </pc:sldChg>
      <pc:sldChg chg="addSp delSp modSp ord">
        <pc:chgData name="박유진" userId="S::a011038@aivle.kt.co.kr::5eff7e83-6e98-48ac-8338-0ff4db7c3a5e" providerId="AD" clId="Web-{43A1B8AA-54C6-4B15-B53B-FE935701E2CB}" dt="2022-02-26T16:13:29.141" v="671" actId="1076"/>
        <pc:sldMkLst>
          <pc:docMk/>
          <pc:sldMk cId="1872044141" sldId="286"/>
        </pc:sldMkLst>
        <pc:spChg chg="mod">
          <ac:chgData name="박유진" userId="S::a011038@aivle.kt.co.kr::5eff7e83-6e98-48ac-8338-0ff4db7c3a5e" providerId="AD" clId="Web-{43A1B8AA-54C6-4B15-B53B-FE935701E2CB}" dt="2022-02-26T15:38:40.312" v="283" actId="20577"/>
          <ac:spMkLst>
            <pc:docMk/>
            <pc:sldMk cId="1872044141" sldId="286"/>
            <ac:spMk id="9" creationId="{BE6C921D-B833-48D9-9470-D22CC97F4BF0}"/>
          </ac:spMkLst>
        </pc:spChg>
        <pc:spChg chg="mod">
          <ac:chgData name="박유진" userId="S::a011038@aivle.kt.co.kr::5eff7e83-6e98-48ac-8338-0ff4db7c3a5e" providerId="AD" clId="Web-{43A1B8AA-54C6-4B15-B53B-FE935701E2CB}" dt="2022-02-26T15:30:56.974" v="194" actId="14100"/>
          <ac:spMkLst>
            <pc:docMk/>
            <pc:sldMk cId="1872044141" sldId="286"/>
            <ac:spMk id="99" creationId="{00000000-0000-0000-0000-000000000000}"/>
          </ac:spMkLst>
        </pc:spChg>
        <pc:picChg chg="add del mod">
          <ac:chgData name="박유진" userId="S::a011038@aivle.kt.co.kr::5eff7e83-6e98-48ac-8338-0ff4db7c3a5e" providerId="AD" clId="Web-{43A1B8AA-54C6-4B15-B53B-FE935701E2CB}" dt="2022-02-26T16:12:24.812" v="667"/>
          <ac:picMkLst>
            <pc:docMk/>
            <pc:sldMk cId="1872044141" sldId="286"/>
            <ac:picMk id="4" creationId="{694493D5-8DDD-4D05-9FF5-B3A11E83E2D3}"/>
          </ac:picMkLst>
        </pc:picChg>
        <pc:picChg chg="del">
          <ac:chgData name="박유진" userId="S::a011038@aivle.kt.co.kr::5eff7e83-6e98-48ac-8338-0ff4db7c3a5e" providerId="AD" clId="Web-{43A1B8AA-54C6-4B15-B53B-FE935701E2CB}" dt="2022-02-26T15:32:18.632" v="218"/>
          <ac:picMkLst>
            <pc:docMk/>
            <pc:sldMk cId="1872044141" sldId="286"/>
            <ac:picMk id="4" creationId="{814E3305-E9AB-4E3F-BD2F-CBE8F2D1D6DF}"/>
          </ac:picMkLst>
        </pc:picChg>
        <pc:picChg chg="add mod">
          <ac:chgData name="박유진" userId="S::a011038@aivle.kt.co.kr::5eff7e83-6e98-48ac-8338-0ff4db7c3a5e" providerId="AD" clId="Web-{43A1B8AA-54C6-4B15-B53B-FE935701E2CB}" dt="2022-02-26T16:13:29.141" v="671" actId="1076"/>
          <ac:picMkLst>
            <pc:docMk/>
            <pc:sldMk cId="1872044141" sldId="286"/>
            <ac:picMk id="5" creationId="{0AA2BD16-D1B7-49F3-A173-C660B0EBCC7C}"/>
          </ac:picMkLst>
        </pc:picChg>
        <pc:picChg chg="del">
          <ac:chgData name="박유진" userId="S::a011038@aivle.kt.co.kr::5eff7e83-6e98-48ac-8338-0ff4db7c3a5e" providerId="AD" clId="Web-{43A1B8AA-54C6-4B15-B53B-FE935701E2CB}" dt="2022-02-26T15:31:19.287" v="195"/>
          <ac:picMkLst>
            <pc:docMk/>
            <pc:sldMk cId="1872044141" sldId="286"/>
            <ac:picMk id="5" creationId="{1434D6C1-6A95-411C-B71A-AE03BFA085D1}"/>
          </ac:picMkLst>
        </pc:picChg>
        <pc:picChg chg="del">
          <ac:chgData name="박유진" userId="S::a011038@aivle.kt.co.kr::5eff7e83-6e98-48ac-8338-0ff4db7c3a5e" providerId="AD" clId="Web-{43A1B8AA-54C6-4B15-B53B-FE935701E2CB}" dt="2022-02-26T15:31:36.381" v="202"/>
          <ac:picMkLst>
            <pc:docMk/>
            <pc:sldMk cId="1872044141" sldId="286"/>
            <ac:picMk id="6" creationId="{60E9C4E2-7D46-47E0-809A-089813EB0513}"/>
          </ac:picMkLst>
        </pc:picChg>
        <pc:picChg chg="add mod">
          <ac:chgData name="박유진" userId="S::a011038@aivle.kt.co.kr::5eff7e83-6e98-48ac-8338-0ff4db7c3a5e" providerId="AD" clId="Web-{43A1B8AA-54C6-4B15-B53B-FE935701E2CB}" dt="2022-02-26T15:33:39.681" v="248" actId="1076"/>
          <ac:picMkLst>
            <pc:docMk/>
            <pc:sldMk cId="1872044141" sldId="286"/>
            <ac:picMk id="7" creationId="{20A5A0DE-2BA6-40AB-A13A-8F0B62AB123E}"/>
          </ac:picMkLst>
        </pc:picChg>
        <pc:picChg chg="add mod">
          <ac:chgData name="박유진" userId="S::a011038@aivle.kt.co.kr::5eff7e83-6e98-48ac-8338-0ff4db7c3a5e" providerId="AD" clId="Web-{43A1B8AA-54C6-4B15-B53B-FE935701E2CB}" dt="2022-02-26T15:33:32.899" v="246" actId="14100"/>
          <ac:picMkLst>
            <pc:docMk/>
            <pc:sldMk cId="1872044141" sldId="286"/>
            <ac:picMk id="8" creationId="{2B40B06C-1B72-4C97-ABB6-37C89E977472}"/>
          </ac:picMkLst>
        </pc:picChg>
        <pc:picChg chg="add mod">
          <ac:chgData name="박유진" userId="S::a011038@aivle.kt.co.kr::5eff7e83-6e98-48ac-8338-0ff4db7c3a5e" providerId="AD" clId="Web-{43A1B8AA-54C6-4B15-B53B-FE935701E2CB}" dt="2022-02-26T15:32:24.210" v="222" actId="1076"/>
          <ac:picMkLst>
            <pc:docMk/>
            <pc:sldMk cId="1872044141" sldId="286"/>
            <ac:picMk id="10" creationId="{95A8B618-E885-407D-9678-75E0D00DCB9C}"/>
          </ac:picMkLst>
        </pc:picChg>
      </pc:sldChg>
      <pc:sldChg chg="modSp">
        <pc:chgData name="박유진" userId="S::a011038@aivle.kt.co.kr::5eff7e83-6e98-48ac-8338-0ff4db7c3a5e" providerId="AD" clId="Web-{43A1B8AA-54C6-4B15-B53B-FE935701E2CB}" dt="2022-02-26T16:05:32.847" v="657" actId="20577"/>
        <pc:sldMkLst>
          <pc:docMk/>
          <pc:sldMk cId="3238860774" sldId="287"/>
        </pc:sldMkLst>
        <pc:spChg chg="mod">
          <ac:chgData name="박유진" userId="S::a011038@aivle.kt.co.kr::5eff7e83-6e98-48ac-8338-0ff4db7c3a5e" providerId="AD" clId="Web-{43A1B8AA-54C6-4B15-B53B-FE935701E2CB}" dt="2022-02-26T16:03:17.876" v="640" actId="20577"/>
          <ac:spMkLst>
            <pc:docMk/>
            <pc:sldMk cId="3238860774" sldId="287"/>
            <ac:spMk id="9" creationId="{BE6C921D-B833-48D9-9470-D22CC97F4BF0}"/>
          </ac:spMkLst>
        </pc:spChg>
        <pc:spChg chg="mod">
          <ac:chgData name="박유진" userId="S::a011038@aivle.kt.co.kr::5eff7e83-6e98-48ac-8338-0ff4db7c3a5e" providerId="AD" clId="Web-{43A1B8AA-54C6-4B15-B53B-FE935701E2CB}" dt="2022-02-26T16:02:57.625" v="633" actId="1076"/>
          <ac:spMkLst>
            <pc:docMk/>
            <pc:sldMk cId="3238860774" sldId="287"/>
            <ac:spMk id="10" creationId="{D1F756FA-4737-487D-8A60-10DB1416D607}"/>
          </ac:spMkLst>
        </pc:spChg>
        <pc:spChg chg="mod">
          <ac:chgData name="박유진" userId="S::a011038@aivle.kt.co.kr::5eff7e83-6e98-48ac-8338-0ff4db7c3a5e" providerId="AD" clId="Web-{43A1B8AA-54C6-4B15-B53B-FE935701E2CB}" dt="2022-02-26T16:05:32.847" v="657" actId="20577"/>
          <ac:spMkLst>
            <pc:docMk/>
            <pc:sldMk cId="3238860774" sldId="287"/>
            <ac:spMk id="118" creationId="{85959ACC-2730-4040-9AFC-FC0EA80C0A0D}"/>
          </ac:spMkLst>
        </pc:spChg>
        <pc:grpChg chg="mod">
          <ac:chgData name="박유진" userId="S::a011038@aivle.kt.co.kr::5eff7e83-6e98-48ac-8338-0ff4db7c3a5e" providerId="AD" clId="Web-{43A1B8AA-54C6-4B15-B53B-FE935701E2CB}" dt="2022-02-26T16:03:04.532" v="636" actId="1076"/>
          <ac:grpSpMkLst>
            <pc:docMk/>
            <pc:sldMk cId="3238860774" sldId="287"/>
            <ac:grpSpMk id="91" creationId="{C4DF9DAD-E4BE-47FF-9B3B-89DEE4143A77}"/>
          </ac:grpSpMkLst>
        </pc:grpChg>
      </pc:sldChg>
      <pc:sldChg chg="addSp delSp modSp">
        <pc:chgData name="박유진" userId="S::a011038@aivle.kt.co.kr::5eff7e83-6e98-48ac-8338-0ff4db7c3a5e" providerId="AD" clId="Web-{43A1B8AA-54C6-4B15-B53B-FE935701E2CB}" dt="2022-02-26T17:08:39.658" v="884" actId="1076"/>
        <pc:sldMkLst>
          <pc:docMk/>
          <pc:sldMk cId="1431829120" sldId="290"/>
        </pc:sldMkLst>
        <pc:spChg chg="add mod">
          <ac:chgData name="박유진" userId="S::a011038@aivle.kt.co.kr::5eff7e83-6e98-48ac-8338-0ff4db7c3a5e" providerId="AD" clId="Web-{43A1B8AA-54C6-4B15-B53B-FE935701E2CB}" dt="2022-02-26T15:54:53.710" v="547" actId="1076"/>
          <ac:spMkLst>
            <pc:docMk/>
            <pc:sldMk cId="1431829120" sldId="290"/>
            <ac:spMk id="7" creationId="{B8729571-68B3-43D0-B2C7-1B696E9FF9DC}"/>
          </ac:spMkLst>
        </pc:spChg>
        <pc:spChg chg="mod">
          <ac:chgData name="박유진" userId="S::a011038@aivle.kt.co.kr::5eff7e83-6e98-48ac-8338-0ff4db7c3a5e" providerId="AD" clId="Web-{43A1B8AA-54C6-4B15-B53B-FE935701E2CB}" dt="2022-02-26T16:09:07.773" v="662" actId="20577"/>
          <ac:spMkLst>
            <pc:docMk/>
            <pc:sldMk cId="1431829120" sldId="290"/>
            <ac:spMk id="9" creationId="{BE6C921D-B833-48D9-9470-D22CC97F4BF0}"/>
          </ac:spMkLst>
        </pc:spChg>
        <pc:spChg chg="add mod">
          <ac:chgData name="박유진" userId="S::a011038@aivle.kt.co.kr::5eff7e83-6e98-48ac-8338-0ff4db7c3a5e" providerId="AD" clId="Web-{43A1B8AA-54C6-4B15-B53B-FE935701E2CB}" dt="2022-02-26T15:57:27.197" v="604" actId="20577"/>
          <ac:spMkLst>
            <pc:docMk/>
            <pc:sldMk cId="1431829120" sldId="290"/>
            <ac:spMk id="32" creationId="{92D20A44-3963-4F94-8863-394CD67F8C1C}"/>
          </ac:spMkLst>
        </pc:spChg>
        <pc:picChg chg="add mod">
          <ac:chgData name="박유진" userId="S::a011038@aivle.kt.co.kr::5eff7e83-6e98-48ac-8338-0ff4db7c3a5e" providerId="AD" clId="Web-{43A1B8AA-54C6-4B15-B53B-FE935701E2CB}" dt="2022-02-26T15:56:44.134" v="591" actId="1076"/>
          <ac:picMkLst>
            <pc:docMk/>
            <pc:sldMk cId="1431829120" sldId="290"/>
            <ac:picMk id="4" creationId="{3B1C0DE0-DB9E-46CA-BF3D-DC72984F375E}"/>
          </ac:picMkLst>
        </pc:picChg>
        <pc:picChg chg="add mod">
          <ac:chgData name="박유진" userId="S::a011038@aivle.kt.co.kr::5eff7e83-6e98-48ac-8338-0ff4db7c3a5e" providerId="AD" clId="Web-{43A1B8AA-54C6-4B15-B53B-FE935701E2CB}" dt="2022-02-26T15:56:46.149" v="592" actId="1076"/>
          <ac:picMkLst>
            <pc:docMk/>
            <pc:sldMk cId="1431829120" sldId="290"/>
            <ac:picMk id="5" creationId="{CB8C1CDE-0D61-43AE-87BC-463E0A758CA0}"/>
          </ac:picMkLst>
        </pc:picChg>
        <pc:picChg chg="add mod">
          <ac:chgData name="박유진" userId="S::a011038@aivle.kt.co.kr::5eff7e83-6e98-48ac-8338-0ff4db7c3a5e" providerId="AD" clId="Web-{43A1B8AA-54C6-4B15-B53B-FE935701E2CB}" dt="2022-02-26T15:56:48.259" v="593" actId="1076"/>
          <ac:picMkLst>
            <pc:docMk/>
            <pc:sldMk cId="1431829120" sldId="290"/>
            <ac:picMk id="6" creationId="{AE159AC4-8A1E-4F70-A642-6CF1BF51115A}"/>
          </ac:picMkLst>
        </pc:picChg>
        <pc:picChg chg="del">
          <ac:chgData name="박유진" userId="S::a011038@aivle.kt.co.kr::5eff7e83-6e98-48ac-8338-0ff4db7c3a5e" providerId="AD" clId="Web-{43A1B8AA-54C6-4B15-B53B-FE935701E2CB}" dt="2022-02-26T15:53:50.315" v="493"/>
          <ac:picMkLst>
            <pc:docMk/>
            <pc:sldMk cId="1431829120" sldId="290"/>
            <ac:picMk id="8" creationId="{2F378C42-4044-42E9-9F0D-AA88E0696459}"/>
          </ac:picMkLst>
        </pc:picChg>
        <pc:picChg chg="add mod">
          <ac:chgData name="박유진" userId="S::a011038@aivle.kt.co.kr::5eff7e83-6e98-48ac-8338-0ff4db7c3a5e" providerId="AD" clId="Web-{43A1B8AA-54C6-4B15-B53B-FE935701E2CB}" dt="2022-02-26T17:08:39.658" v="884" actId="1076"/>
          <ac:picMkLst>
            <pc:docMk/>
            <pc:sldMk cId="1431829120" sldId="290"/>
            <ac:picMk id="8" creationId="{AD273E51-0397-4094-A5B6-3B264FCC06A8}"/>
          </ac:picMkLst>
        </pc:picChg>
        <pc:picChg chg="del">
          <ac:chgData name="박유진" userId="S::a011038@aivle.kt.co.kr::5eff7e83-6e98-48ac-8338-0ff4db7c3a5e" providerId="AD" clId="Web-{43A1B8AA-54C6-4B15-B53B-FE935701E2CB}" dt="2022-02-26T15:47:46.343" v="458"/>
          <ac:picMkLst>
            <pc:docMk/>
            <pc:sldMk cId="1431829120" sldId="290"/>
            <ac:picMk id="10" creationId="{ABFA89E5-02D7-4890-82E3-FD24905BC007}"/>
          </ac:picMkLst>
        </pc:picChg>
        <pc:picChg chg="del">
          <ac:chgData name="박유진" userId="S::a011038@aivle.kt.co.kr::5eff7e83-6e98-48ac-8338-0ff4db7c3a5e" providerId="AD" clId="Web-{43A1B8AA-54C6-4B15-B53B-FE935701E2CB}" dt="2022-02-26T15:47:46.968" v="459"/>
          <ac:picMkLst>
            <pc:docMk/>
            <pc:sldMk cId="1431829120" sldId="290"/>
            <ac:picMk id="11" creationId="{1E4BB111-A5B1-4704-85AA-4A36778E54B1}"/>
          </ac:picMkLst>
        </pc:picChg>
      </pc:sldChg>
      <pc:sldChg chg="addSp delSp modSp add replId">
        <pc:chgData name="박유진" userId="S::a011038@aivle.kt.co.kr::5eff7e83-6e98-48ac-8338-0ff4db7c3a5e" providerId="AD" clId="Web-{43A1B8AA-54C6-4B15-B53B-FE935701E2CB}" dt="2022-02-26T16:47:21.451" v="878" actId="1076"/>
        <pc:sldMkLst>
          <pc:docMk/>
          <pc:sldMk cId="775427981" sldId="292"/>
        </pc:sldMkLst>
        <pc:spChg chg="mod">
          <ac:chgData name="박유진" userId="S::a011038@aivle.kt.co.kr::5eff7e83-6e98-48ac-8338-0ff4db7c3a5e" providerId="AD" clId="Web-{43A1B8AA-54C6-4B15-B53B-FE935701E2CB}" dt="2022-02-26T16:46:46.419" v="873" actId="20577"/>
          <ac:spMkLst>
            <pc:docMk/>
            <pc:sldMk cId="775427981" sldId="292"/>
            <ac:spMk id="9" creationId="{BE6C921D-B833-48D9-9470-D22CC97F4BF0}"/>
          </ac:spMkLst>
        </pc:spChg>
        <pc:spChg chg="del mod">
          <ac:chgData name="박유진" userId="S::a011038@aivle.kt.co.kr::5eff7e83-6e98-48ac-8338-0ff4db7c3a5e" providerId="AD" clId="Web-{43A1B8AA-54C6-4B15-B53B-FE935701E2CB}" dt="2022-02-26T16:46:53.091" v="875"/>
          <ac:spMkLst>
            <pc:docMk/>
            <pc:sldMk cId="775427981" sldId="292"/>
            <ac:spMk id="118" creationId="{85959ACC-2730-4040-9AFC-FC0EA80C0A0D}"/>
          </ac:spMkLst>
        </pc:spChg>
        <pc:grpChg chg="del">
          <ac:chgData name="박유진" userId="S::a011038@aivle.kt.co.kr::5eff7e83-6e98-48ac-8338-0ff4db7c3a5e" providerId="AD" clId="Web-{43A1B8AA-54C6-4B15-B53B-FE935701E2CB}" dt="2022-02-26T16:46:54.528" v="876"/>
          <ac:grpSpMkLst>
            <pc:docMk/>
            <pc:sldMk cId="775427981" sldId="292"/>
            <ac:grpSpMk id="91" creationId="{C4DF9DAD-E4BE-47FF-9B3B-89DEE4143A77}"/>
          </ac:grpSpMkLst>
        </pc:grpChg>
        <pc:picChg chg="add mod">
          <ac:chgData name="박유진" userId="S::a011038@aivle.kt.co.kr::5eff7e83-6e98-48ac-8338-0ff4db7c3a5e" providerId="AD" clId="Web-{43A1B8AA-54C6-4B15-B53B-FE935701E2CB}" dt="2022-02-26T16:25:16.222" v="691" actId="1076"/>
          <ac:picMkLst>
            <pc:docMk/>
            <pc:sldMk cId="775427981" sldId="292"/>
            <ac:picMk id="4" creationId="{E9271D6D-36F4-4A48-AEAD-CC3106453A5E}"/>
          </ac:picMkLst>
        </pc:picChg>
        <pc:picChg chg="add mod">
          <ac:chgData name="박유진" userId="S::a011038@aivle.kt.co.kr::5eff7e83-6e98-48ac-8338-0ff4db7c3a5e" providerId="AD" clId="Web-{43A1B8AA-54C6-4B15-B53B-FE935701E2CB}" dt="2022-02-26T16:25:11.347" v="688" actId="1076"/>
          <ac:picMkLst>
            <pc:docMk/>
            <pc:sldMk cId="775427981" sldId="292"/>
            <ac:picMk id="5" creationId="{CCF07B21-DEC3-4A90-A3BD-3393E0C2384E}"/>
          </ac:picMkLst>
        </pc:picChg>
        <pc:picChg chg="add del mod">
          <ac:chgData name="박유진" userId="S::a011038@aivle.kt.co.kr::5eff7e83-6e98-48ac-8338-0ff4db7c3a5e" providerId="AD" clId="Web-{43A1B8AA-54C6-4B15-B53B-FE935701E2CB}" dt="2022-02-26T16:24:58.956" v="680"/>
          <ac:picMkLst>
            <pc:docMk/>
            <pc:sldMk cId="775427981" sldId="292"/>
            <ac:picMk id="6" creationId="{C7288546-4669-421A-B75A-9C071526AFF2}"/>
          </ac:picMkLst>
        </pc:picChg>
        <pc:picChg chg="add mod">
          <ac:chgData name="박유진" userId="S::a011038@aivle.kt.co.kr::5eff7e83-6e98-48ac-8338-0ff4db7c3a5e" providerId="AD" clId="Web-{43A1B8AA-54C6-4B15-B53B-FE935701E2CB}" dt="2022-02-26T16:47:21.451" v="878" actId="1076"/>
          <ac:picMkLst>
            <pc:docMk/>
            <pc:sldMk cId="775427981" sldId="292"/>
            <ac:picMk id="7" creationId="{D379935A-4E13-4BE3-98BD-B921DBC31A7D}"/>
          </ac:picMkLst>
        </pc:picChg>
        <pc:picChg chg="del">
          <ac:chgData name="박유진" userId="S::a011038@aivle.kt.co.kr::5eff7e83-6e98-48ac-8338-0ff4db7c3a5e" providerId="AD" clId="Web-{43A1B8AA-54C6-4B15-B53B-FE935701E2CB}" dt="2022-02-26T16:47:19.732" v="877"/>
          <ac:picMkLst>
            <pc:docMk/>
            <pc:sldMk cId="775427981" sldId="292"/>
            <ac:picMk id="10" creationId="{95A8B618-E885-407D-9678-75E0D00DCB9C}"/>
          </ac:picMkLst>
        </pc:picChg>
        <pc:picChg chg="del">
          <ac:chgData name="박유진" userId="S::a011038@aivle.kt.co.kr::5eff7e83-6e98-48ac-8338-0ff4db7c3a5e" providerId="AD" clId="Web-{43A1B8AA-54C6-4B15-B53B-FE935701E2CB}" dt="2022-02-26T16:25:02.175" v="682"/>
          <ac:picMkLst>
            <pc:docMk/>
            <pc:sldMk cId="775427981" sldId="292"/>
            <ac:picMk id="12" creationId="{4AB6E443-93AD-4951-B214-48AE8B360F7F}"/>
          </ac:picMkLst>
        </pc:picChg>
        <pc:picChg chg="del">
          <ac:chgData name="박유진" userId="S::a011038@aivle.kt.co.kr::5eff7e83-6e98-48ac-8338-0ff4db7c3a5e" providerId="AD" clId="Web-{43A1B8AA-54C6-4B15-B53B-FE935701E2CB}" dt="2022-02-26T16:21:22.952" v="674"/>
          <ac:picMkLst>
            <pc:docMk/>
            <pc:sldMk cId="775427981" sldId="292"/>
            <ac:picMk id="13" creationId="{9F223AC4-2604-4D8D-A51C-2D10FFAA18CB}"/>
          </ac:picMkLst>
        </pc:picChg>
        <pc:picChg chg="del">
          <ac:chgData name="박유진" userId="S::a011038@aivle.kt.co.kr::5eff7e83-6e98-48ac-8338-0ff4db7c3a5e" providerId="AD" clId="Web-{43A1B8AA-54C6-4B15-B53B-FE935701E2CB}" dt="2022-02-26T16:21:22.358" v="673"/>
          <ac:picMkLst>
            <pc:docMk/>
            <pc:sldMk cId="775427981" sldId="292"/>
            <ac:picMk id="14" creationId="{16CFB5C2-A9FF-4ADC-B873-7C7840881C9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78425" y="1644296"/>
            <a:ext cx="13359077" cy="17792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8200">
                <a:solidFill>
                  <a:srgbClr val="FFFFFF"/>
                </a:solidFill>
                <a:latin typeface="Pretendard ExtraBold"/>
              </a:rPr>
              <a:t>직원 이직 여부 데이터 분석</a:t>
            </a:r>
            <a:endParaRPr lang="en-US" altLang="ko-KR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BAD1C3-7CD7-4FFB-ACEE-80AA0B76A2BF}"/>
              </a:ext>
            </a:extLst>
          </p:cNvPr>
          <p:cNvSpPr txBox="1"/>
          <p:nvPr/>
        </p:nvSpPr>
        <p:spPr>
          <a:xfrm>
            <a:off x="12866985" y="8907223"/>
            <a:ext cx="50208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cs typeface="Calibri"/>
              </a:rPr>
              <a:t>박유진, 서승우, </a:t>
            </a:r>
            <a:r>
              <a:rPr lang="ko-KR" altLang="en-US" sz="3600" b="1" err="1">
                <a:solidFill>
                  <a:schemeClr val="bg1"/>
                </a:solidFill>
                <a:cs typeface="Calibri"/>
              </a:rPr>
              <a:t>송정우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F8118-3B20-4D27-A14E-002C401CCDA6}"/>
              </a:ext>
            </a:extLst>
          </p:cNvPr>
          <p:cNvSpPr txBox="1"/>
          <p:nvPr/>
        </p:nvSpPr>
        <p:spPr>
          <a:xfrm>
            <a:off x="1162279" y="3647960"/>
            <a:ext cx="92018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ea typeface="+mn-lt"/>
                <a:cs typeface="+mn-lt"/>
              </a:rPr>
              <a:t>IBM</a:t>
            </a:r>
            <a:r>
              <a:rPr lang="ko-KR" altLang="en-US" sz="28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800" b="1">
                <a:solidFill>
                  <a:schemeClr val="bg1"/>
                </a:solidFill>
                <a:ea typeface="+mn-lt"/>
                <a:cs typeface="+mn-lt"/>
              </a:rPr>
              <a:t>HR</a:t>
            </a:r>
            <a:r>
              <a:rPr lang="ko-KR" altLang="en-US" sz="28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2800" b="1">
                <a:solidFill>
                  <a:schemeClr val="bg1"/>
                </a:solidFill>
                <a:ea typeface="+mn-lt"/>
                <a:cs typeface="+mn-lt"/>
              </a:rPr>
              <a:t>Analytics</a:t>
            </a:r>
            <a:r>
              <a:rPr lang="ko-KR" altLang="en-US" sz="28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2800" b="1">
                <a:solidFill>
                  <a:schemeClr val="bg1"/>
                </a:solidFill>
                <a:ea typeface="+mn-lt"/>
                <a:cs typeface="+mn-lt"/>
              </a:rPr>
              <a:t>Employee</a:t>
            </a:r>
            <a:r>
              <a:rPr lang="ko-KR" altLang="en-US" sz="28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2800" b="1">
                <a:solidFill>
                  <a:schemeClr val="bg1"/>
                </a:solidFill>
                <a:ea typeface="+mn-lt"/>
                <a:cs typeface="+mn-lt"/>
              </a:rPr>
              <a:t>Attrition</a:t>
            </a:r>
            <a:r>
              <a:rPr lang="ko-KR" altLang="en-US" sz="28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2800" b="1">
                <a:solidFill>
                  <a:schemeClr val="bg1"/>
                </a:solidFill>
                <a:ea typeface="+mn-lt"/>
                <a:cs typeface="+mn-lt"/>
              </a:rPr>
              <a:t>&amp;</a:t>
            </a:r>
            <a:r>
              <a:rPr lang="ko-KR" altLang="en-US" sz="28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2800" b="1">
                <a:solidFill>
                  <a:schemeClr val="bg1"/>
                </a:solidFill>
                <a:ea typeface="+mn-lt"/>
                <a:cs typeface="+mn-lt"/>
              </a:rPr>
              <a:t>Performance</a:t>
            </a:r>
            <a:r>
              <a:rPr lang="ko-KR" altLang="en-US" sz="28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ko-KR" sz="2800" b="1">
                <a:solidFill>
                  <a:schemeClr val="bg1"/>
                </a:solidFill>
                <a:ea typeface="+mn-lt"/>
                <a:cs typeface="+mn-lt"/>
              </a:rPr>
              <a:t>(Kaggle)</a:t>
            </a:r>
            <a:endParaRPr lang="en-US" sz="2800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>
            <a:extLst>
              <a:ext uri="{FF2B5EF4-FFF2-40B4-BE49-F238E27FC236}">
                <a16:creationId xmlns:a16="http://schemas.microsoft.com/office/drawing/2014/main" id="{105DA628-242B-407F-A595-D3CD6AE6A5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207" y="2930519"/>
            <a:ext cx="10090495" cy="63887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79669" y="1990102"/>
            <a:ext cx="434279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4. </a:t>
            </a:r>
            <a:r>
              <a:rPr lang="en-US" altLang="ko-KR" sz="3200">
                <a:solidFill>
                  <a:srgbClr val="121D49"/>
                </a:solidFill>
                <a:ea typeface="+mn-lt"/>
                <a:cs typeface="+mn-lt"/>
              </a:rPr>
              <a:t>Age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178104" y="4158799"/>
            <a:ext cx="652272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32세 </a:t>
            </a:r>
            <a:r>
              <a:rPr lang="ko-KR" altLang="en-US" sz="2000">
                <a:ea typeface="+mn-lt"/>
                <a:cs typeface="+mn-lt"/>
              </a:rPr>
              <a:t>전까지의 이직률이 높은 편이다. 보통 미혼일</a:t>
            </a:r>
            <a:r>
              <a:rPr lang="ko-KR" sz="2000">
                <a:ea typeface="+mn-lt"/>
                <a:cs typeface="+mn-lt"/>
              </a:rPr>
              <a:t> 가능성이 높으며, 또 나이가 젊기 때문에 이직도 더 많이 할 가능성이 높다</a:t>
            </a:r>
            <a:r>
              <a:rPr lang="en-US" altLang="ko-KR" sz="2000">
                <a:ea typeface="+mn-lt"/>
                <a:cs typeface="+mn-lt"/>
              </a:rPr>
              <a:t>.</a:t>
            </a:r>
            <a:endParaRPr lang="ko-KR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altLang="ko-KR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50세 초반의 </a:t>
            </a:r>
            <a:r>
              <a:rPr lang="ko-KR" altLang="en-US" sz="2000">
                <a:ea typeface="+mn-lt"/>
                <a:cs typeface="+mn-lt"/>
              </a:rPr>
              <a:t>나이에서도 이직률이</a:t>
            </a:r>
            <a:r>
              <a:rPr lang="ko-KR" sz="2000">
                <a:ea typeface="+mn-lt"/>
                <a:cs typeface="+mn-lt"/>
              </a:rPr>
              <a:t> 높은데, 보통 대기업에서 40대에 승진에서 누락되는 사람들이거나 새로운 분야로 진출하려는 사람들 </a:t>
            </a:r>
            <a:r>
              <a:rPr lang="ko-KR" altLang="en-US" sz="2000">
                <a:ea typeface="+mn-lt"/>
                <a:cs typeface="+mn-lt"/>
              </a:rPr>
              <a:t>혹은 창업자들일 확률이 높다. </a:t>
            </a:r>
            <a:endParaRPr lang="ko-KR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나이와 이직 여부 간의 관계가 강해 보인다.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sz="2000">
              <a:cs typeface="Calibri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331496" y="7567235"/>
            <a:ext cx="1482558" cy="691999"/>
            <a:chOff x="9432556" y="2619010"/>
            <a:chExt cx="1482558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</p:grp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0B3D7DC-B569-41C4-ADA5-B84F442C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556" y="3495675"/>
            <a:ext cx="1897857" cy="1450182"/>
          </a:xfrm>
          <a:prstGeom prst="rect">
            <a:avLst/>
          </a:prstGeom>
        </p:spPr>
      </p:pic>
      <p:sp>
        <p:nvSpPr>
          <p:cNvPr id="10" name="Object 86">
            <a:extLst>
              <a:ext uri="{FF2B5EF4-FFF2-40B4-BE49-F238E27FC236}">
                <a16:creationId xmlns:a16="http://schemas.microsoft.com/office/drawing/2014/main" id="{D1F756FA-4737-487D-8A60-10DB1416D607}"/>
              </a:ext>
            </a:extLst>
          </p:cNvPr>
          <p:cNvSpPr txBox="1"/>
          <p:nvPr/>
        </p:nvSpPr>
        <p:spPr>
          <a:xfrm>
            <a:off x="11333304" y="7716905"/>
            <a:ext cx="14956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121D49"/>
                </a:solidFill>
                <a:latin typeface="Pretendard Medium"/>
              </a:rPr>
              <a:t>추가 분석</a:t>
            </a: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C8E3E314-2F30-46D7-92E2-D3A52B807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939051"/>
            <a:ext cx="4838699" cy="3266394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3F01F73A-8734-4F5F-84DD-0819D4A3C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337" y="5014913"/>
            <a:ext cx="4838699" cy="3233737"/>
          </a:xfrm>
          <a:prstGeom prst="rect">
            <a:avLst/>
          </a:prstGeom>
        </p:spPr>
      </p:pic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1FA185D-E7EA-469D-97B0-FB6EB8A2D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9837" y="3533344"/>
            <a:ext cx="2743200" cy="79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742C23FF-C681-415C-8975-FBD6540823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207" y="2930519"/>
            <a:ext cx="10090495" cy="63887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79669" y="1990102"/>
            <a:ext cx="67835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5.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DistanceFromHome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45744" y="4143559"/>
            <a:ext cx="66294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거리가 12마일 이상부터 대체적으로 이직률이 높다가, 18-29 마일에서는 이직률이 낮다.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ko-KR" altLang="en-US" sz="20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10마일 이내에 대부분의 데이터가 몰려 있다. 회사에서 주거 복지에 신경을 쓰는 것으로 볼 수 있다</a:t>
            </a:r>
            <a:r>
              <a:rPr lang="en-US" altLang="ko-KR" sz="2000">
                <a:ea typeface="+mn-lt"/>
                <a:cs typeface="+mn-lt"/>
              </a:rPr>
              <a:t>(</a:t>
            </a:r>
            <a:r>
              <a:rPr lang="ko-KR" sz="2000">
                <a:ea typeface="+mn-lt"/>
                <a:cs typeface="+mn-lt"/>
              </a:rPr>
              <a:t>기숙사 제공)</a:t>
            </a:r>
            <a:endParaRPr lang="ko-KR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혹은 단순히 출퇴근을 편히 하기 위해 20분 거리내에 주거하고 있는 것을 의미할 수도 있다.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sz="2000">
              <a:cs typeface="Calibri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270536" y="6729035"/>
            <a:ext cx="1482558" cy="691999"/>
            <a:chOff x="9432556" y="2619010"/>
            <a:chExt cx="1482558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5959ACC-2730-4040-9AFC-FC0EA80C0A0D}"/>
              </a:ext>
            </a:extLst>
          </p:cNvPr>
          <p:cNvSpPr txBox="1"/>
          <p:nvPr/>
        </p:nvSpPr>
        <p:spPr>
          <a:xfrm>
            <a:off x="11345743" y="7638292"/>
            <a:ext cx="653796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2000">
                <a:latin typeface="Calibri"/>
                <a:cs typeface="Calibri"/>
              </a:rPr>
              <a:t>거리별로 차이가 있는 구간을 나눠 분석한다면 더 큰 차이가 있을 것으로 보인다.</a:t>
            </a:r>
            <a:endParaRPr lang="ko-KR" altLang="en-US" sz="2000">
              <a:ea typeface="+mn-lt"/>
              <a:cs typeface="+mn-lt"/>
            </a:endParaRPr>
          </a:p>
          <a:p>
            <a:endParaRPr lang="ko-KR" altLang="en-US">
              <a:latin typeface="Pretendard Light"/>
            </a:endParaRPr>
          </a:p>
        </p:txBody>
      </p:sp>
      <p:sp>
        <p:nvSpPr>
          <p:cNvPr id="10" name="Object 86">
            <a:extLst>
              <a:ext uri="{FF2B5EF4-FFF2-40B4-BE49-F238E27FC236}">
                <a16:creationId xmlns:a16="http://schemas.microsoft.com/office/drawing/2014/main" id="{D1F756FA-4737-487D-8A60-10DB1416D607}"/>
              </a:ext>
            </a:extLst>
          </p:cNvPr>
          <p:cNvSpPr txBox="1"/>
          <p:nvPr/>
        </p:nvSpPr>
        <p:spPr>
          <a:xfrm>
            <a:off x="11272344" y="6878705"/>
            <a:ext cx="14956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121D49"/>
                </a:solidFill>
                <a:latin typeface="Pretendard Medium"/>
              </a:rPr>
              <a:t>추가 분석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9DA322F-B24D-4C17-8A9E-1F1D17CD5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275" y="3498056"/>
            <a:ext cx="2743200" cy="1457325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ACD02679-4A0D-4D0C-B97A-B1329E6D2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948398"/>
            <a:ext cx="4719637" cy="3271516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AAA16B38-D0C0-46B7-B90B-5AA91644E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150" y="5000313"/>
            <a:ext cx="4779168" cy="3155780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33E8557-AEAC-4B24-AC3C-9958092B1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6025" y="3552462"/>
            <a:ext cx="2743200" cy="7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2">
            <a:extLst>
              <a:ext uri="{FF2B5EF4-FFF2-40B4-BE49-F238E27FC236}">
                <a16:creationId xmlns:a16="http://schemas.microsoft.com/office/drawing/2014/main" id="{38E97119-7CD3-4C6C-B0CB-CA5628BF50C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207" y="2930519"/>
            <a:ext cx="10090495" cy="63887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62296" y="1990102"/>
            <a:ext cx="565434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6.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MonthlyIncome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341679"/>
            <a:ext cx="655319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최소값이 1009달러인데, 이 구간에서 이직율이 높은 것으로 보아 비정규직 직원 구간이라고 예상해볼 수 있다.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대략 4,000달러를 기준으로 이하일 때는 전체 평균 비율보다 이직율이 더 높고, 이상일 때는 이직율이 더 낮다.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10,000달러 부근에서 이직율이 평균보다 높아지는데, 왜 </a:t>
            </a:r>
            <a:r>
              <a:rPr lang="ko-KR" err="1">
                <a:ea typeface="+mn-lt"/>
                <a:cs typeface="+mn-lt"/>
              </a:rPr>
              <a:t>그런지에</a:t>
            </a:r>
            <a:r>
              <a:rPr lang="ko-KR">
                <a:ea typeface="+mn-lt"/>
                <a:cs typeface="+mn-lt"/>
              </a:rPr>
              <a:t> 대해 알아볼 필요가 있다.</a:t>
            </a:r>
            <a:endParaRPr lang="ko-KR"/>
          </a:p>
          <a:p>
            <a:pPr marL="742950" lvl="1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비즈니스 상황을 살펴보면, 퇴직금 등의 이유를 고려해 볼 수 있다.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약 14,000~18,000달러 구간을 보면 이직률이 0이다. 왜 </a:t>
            </a:r>
            <a:r>
              <a:rPr lang="ko-KR" err="1">
                <a:ea typeface="+mn-lt"/>
                <a:cs typeface="+mn-lt"/>
              </a:rPr>
              <a:t>그런지에</a:t>
            </a:r>
            <a:r>
              <a:rPr lang="ko-KR">
                <a:ea typeface="+mn-lt"/>
                <a:cs typeface="+mn-lt"/>
              </a:rPr>
              <a:t> 대해 파악해볼 필요가 있다.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이후 구간에서 다시 이직률이 발생하는데, 이는 이사 등 임원들의 퇴직 등과 관련된 데이터일 것으로 예상 된다.</a:t>
            </a:r>
            <a:endParaRPr lang="ko-KR"/>
          </a:p>
          <a:p>
            <a:pPr marL="285750" indent="-285750">
              <a:buFont typeface="Arial"/>
              <a:buChar char="•"/>
            </a:pPr>
            <a:endParaRPr lang="ko-KR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로지스틱 모형을 통해 </a:t>
            </a:r>
            <a:r>
              <a:rPr lang="en-US" altLang="ko-KR">
                <a:ea typeface="+mn-lt"/>
                <a:cs typeface="+mn-lt"/>
              </a:rPr>
              <a:t>p-value</a:t>
            </a:r>
            <a:r>
              <a:rPr lang="ko-KR" altLang="en-US" err="1">
                <a:ea typeface="+mn-lt"/>
                <a:cs typeface="+mn-lt"/>
              </a:rPr>
              <a:t>를</a:t>
            </a:r>
            <a:r>
              <a:rPr lang="ko-KR" altLang="en-US">
                <a:ea typeface="+mn-lt"/>
                <a:cs typeface="+mn-lt"/>
              </a:rPr>
              <a:t> 파악해보면 </a:t>
            </a:r>
            <a:r>
              <a:rPr lang="en-US" altLang="ko-KR">
                <a:ea typeface="+mn-lt"/>
                <a:cs typeface="+mn-lt"/>
              </a:rPr>
              <a:t>0</a:t>
            </a:r>
            <a:r>
              <a:rPr lang="ko-KR" altLang="en-US">
                <a:ea typeface="+mn-lt"/>
                <a:cs typeface="+mn-lt"/>
              </a:rPr>
              <a:t>에 가깝다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 altLang="en-US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이는 미봉책이긴 하지만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 altLang="en-US">
                <a:ea typeface="+mn-lt"/>
                <a:cs typeface="+mn-lt"/>
              </a:rPr>
              <a:t> 시각화와 수치화를 종합해보면 </a:t>
            </a:r>
            <a:r>
              <a:rPr lang="en-US" altLang="ko-KR">
                <a:ea typeface="+mn-lt"/>
                <a:cs typeface="+mn-lt"/>
              </a:rPr>
              <a:t>Age</a:t>
            </a:r>
            <a:r>
              <a:rPr lang="ko-KR" altLang="en-US">
                <a:ea typeface="+mn-lt"/>
                <a:cs typeface="+mn-lt"/>
              </a:rPr>
              <a:t>와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Attrition</a:t>
            </a:r>
            <a:r>
              <a:rPr lang="ko-KR" altLang="en-US">
                <a:ea typeface="+mn-lt"/>
                <a:cs typeface="+mn-lt"/>
              </a:rPr>
              <a:t>은 강한 관계라고 볼 수 있다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 altLang="en-US"/>
          </a:p>
          <a:p>
            <a:endParaRPr lang="ko-KR" altLang="en-US">
              <a:latin typeface="Pretendard Light"/>
              <a:cs typeface="Calibri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FCDA60D-C378-44FC-A9B5-9FC30F3AE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181" y="3423834"/>
            <a:ext cx="2743200" cy="1534332"/>
          </a:xfrm>
          <a:prstGeom prst="rect">
            <a:avLst/>
          </a:prstGeom>
        </p:spPr>
      </p:pic>
      <p:pic>
        <p:nvPicPr>
          <p:cNvPr id="8" name="그림 10">
            <a:extLst>
              <a:ext uri="{FF2B5EF4-FFF2-40B4-BE49-F238E27FC236}">
                <a16:creationId xmlns:a16="http://schemas.microsoft.com/office/drawing/2014/main" id="{F4D8D4D9-39B7-48E4-9ACD-88DB2B0CD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" y="4996023"/>
            <a:ext cx="4564856" cy="316436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E330A97F-FB06-44D5-8124-FBB1B9F35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3556" y="5021977"/>
            <a:ext cx="5005387" cy="3136265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47559E8-D732-44BD-A9B4-0A5F6DA5CE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337" y="3480869"/>
            <a:ext cx="2743200" cy="8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7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ExtraBold" pitchFamily="34" charset="0"/>
              </a:rPr>
              <a:t>03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추가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가설수립</a:t>
            </a:r>
            <a:endParaRPr lang="ko-KR" altLang="en-US" sz="8200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1898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2325369" cy="57143"/>
            <a:chOff x="1296853" y="478164"/>
            <a:chExt cx="12325369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2325369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59" y="1946372"/>
            <a:ext cx="18358687" cy="6420048"/>
            <a:chOff x="-57143" y="7149404"/>
            <a:chExt cx="18400000" cy="31934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7149404"/>
              <a:ext cx="18400000" cy="31934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52395" y="-4748"/>
            <a:ext cx="4290462" cy="10295209"/>
            <a:chOff x="13933333" y="-123810"/>
            <a:chExt cx="4409524" cy="10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3333" y="-123810"/>
              <a:ext cx="4409524" cy="10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sp>
        <p:nvSpPr>
          <p:cNvPr id="35" name="Object 21">
            <a:extLst>
              <a:ext uri="{FF2B5EF4-FFF2-40B4-BE49-F238E27FC236}">
                <a16:creationId xmlns:a16="http://schemas.microsoft.com/office/drawing/2014/main" id="{A405D8AB-8DB6-4BC2-88BB-FF72F86BFE76}"/>
              </a:ext>
            </a:extLst>
          </p:cNvPr>
          <p:cNvSpPr txBox="1"/>
          <p:nvPr/>
        </p:nvSpPr>
        <p:spPr>
          <a:xfrm>
            <a:off x="666401" y="3705388"/>
            <a:ext cx="7384034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1. </a:t>
            </a:r>
            <a:r>
              <a:rPr lang="en-US" altLang="ko-KR" sz="2400" err="1">
                <a:solidFill>
                  <a:srgbClr val="121D49"/>
                </a:solidFill>
                <a:latin typeface="Pretendard ExtraBold"/>
              </a:rPr>
              <a:t>StockOptionLevel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Attrition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FC0523B0-9889-4037-9971-14F3A22607DB}"/>
              </a:ext>
            </a:extLst>
          </p:cNvPr>
          <p:cNvSpPr txBox="1"/>
          <p:nvPr/>
        </p:nvSpPr>
        <p:spPr>
          <a:xfrm>
            <a:off x="666401" y="5312732"/>
            <a:ext cx="861037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3. </a:t>
            </a:r>
            <a:r>
              <a:rPr lang="en-US" sz="2400" err="1">
                <a:solidFill>
                  <a:srgbClr val="121D49"/>
                </a:solidFill>
                <a:latin typeface="Pretendard ExtraBold"/>
              </a:rPr>
              <a:t>EnvironmentSatisfaction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Attrition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DD1CCA5E-E4CE-424F-AE98-9AAFF9FD9AD7}"/>
              </a:ext>
            </a:extLst>
          </p:cNvPr>
          <p:cNvSpPr txBox="1"/>
          <p:nvPr/>
        </p:nvSpPr>
        <p:spPr>
          <a:xfrm>
            <a:off x="666401" y="4515013"/>
            <a:ext cx="8312721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2. </a:t>
            </a:r>
            <a:r>
              <a:rPr lang="en-US" sz="2400" err="1">
                <a:solidFill>
                  <a:srgbClr val="121D49"/>
                </a:solidFill>
                <a:latin typeface="Pretendard ExtraBold"/>
              </a:rPr>
              <a:t>YearsWithCurrManager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Attrition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2" name="Object 90">
            <a:extLst>
              <a:ext uri="{FF2B5EF4-FFF2-40B4-BE49-F238E27FC236}">
                <a16:creationId xmlns:a16="http://schemas.microsoft.com/office/drawing/2014/main" id="{09CA365A-D69E-4EA5-85FD-D690D5563519}"/>
              </a:ext>
            </a:extLst>
          </p:cNvPr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03</a:t>
            </a:r>
            <a:endParaRPr lang="en-US" sz="2400">
              <a:cs typeface="Calibri"/>
            </a:endParaRPr>
          </a:p>
        </p:txBody>
      </p:sp>
      <p:sp>
        <p:nvSpPr>
          <p:cNvPr id="4" name="Object 97">
            <a:extLst>
              <a:ext uri="{FF2B5EF4-FFF2-40B4-BE49-F238E27FC236}">
                <a16:creationId xmlns:a16="http://schemas.microsoft.com/office/drawing/2014/main" id="{1E49B8F9-C480-4C79-A0E5-3DAE96DE5D16}"/>
              </a:ext>
            </a:extLst>
          </p:cNvPr>
          <p:cNvSpPr txBox="1"/>
          <p:nvPr/>
        </p:nvSpPr>
        <p:spPr>
          <a:xfrm>
            <a:off x="1302134" y="573402"/>
            <a:ext cx="23134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추가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가설수립</a:t>
            </a:r>
          </a:p>
        </p:txBody>
      </p:sp>
    </p:spTree>
    <p:extLst>
      <p:ext uri="{BB962C8B-B14F-4D97-AF65-F5344CB8AC3E}">
        <p14:creationId xmlns:p14="http://schemas.microsoft.com/office/powerpoint/2010/main" val="36902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3233482"/>
            <a:ext cx="10090495" cy="5218250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03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922055" y="1990102"/>
            <a:ext cx="61068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1. </a:t>
            </a:r>
            <a:r>
              <a:rPr lang="en-US" sz="3200" err="1">
                <a:solidFill>
                  <a:srgbClr val="121D49"/>
                </a:solidFill>
                <a:latin typeface="Malgun Gothic"/>
                <a:ea typeface="+mn-lt"/>
                <a:cs typeface="+mn-lt"/>
              </a:rPr>
              <a:t>StockOptionLevel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341679"/>
            <a:ext cx="6529386" cy="25401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>
                <a:latin typeface="Pretendard Light"/>
                <a:ea typeface="+mn-lt"/>
                <a:cs typeface="+mn-lt"/>
              </a:rPr>
              <a:t>시각화를 통해 </a:t>
            </a:r>
            <a:r>
              <a:rPr lang="ko-KR" err="1">
                <a:latin typeface="Pretendard Light"/>
                <a:ea typeface="+mn-lt"/>
                <a:cs typeface="+mn-lt"/>
              </a:rPr>
              <a:t>StockOptionLevel이</a:t>
            </a:r>
            <a:r>
              <a:rPr lang="ko-KR">
                <a:latin typeface="Pretendard Light"/>
                <a:ea typeface="+mn-lt"/>
                <a:cs typeface="+mn-lt"/>
              </a:rPr>
              <a:t> 0일 때 이직률이 평균보다 높음을 확인할 수 있다.</a:t>
            </a:r>
            <a:endParaRPr lang="ko-KR">
              <a:latin typeface="Pretendard Ligh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err="1">
                <a:latin typeface="Pretendard Light"/>
                <a:ea typeface="+mn-lt"/>
                <a:cs typeface="+mn-lt"/>
              </a:rPr>
              <a:t>카이제곱통계량은</a:t>
            </a:r>
            <a:r>
              <a:rPr lang="ko-KR">
                <a:latin typeface="Pretendard Light"/>
                <a:ea typeface="+mn-lt"/>
                <a:cs typeface="+mn-lt"/>
              </a:rPr>
              <a:t> 약 53.4로 자유도(3)의 약 18배 크고, </a:t>
            </a:r>
            <a:r>
              <a:rPr lang="ko-KR" err="1">
                <a:latin typeface="Pretendard Light"/>
                <a:ea typeface="+mn-lt"/>
                <a:cs typeface="+mn-lt"/>
              </a:rPr>
              <a:t>p-value는</a:t>
            </a:r>
            <a:r>
              <a:rPr lang="ko-KR">
                <a:latin typeface="Pretendard Light"/>
                <a:ea typeface="+mn-lt"/>
                <a:cs typeface="+mn-lt"/>
              </a:rPr>
              <a:t> 0에 수렴한다.</a:t>
            </a:r>
            <a:endParaRPr lang="ko-KR">
              <a:latin typeface="Pretendard Ligh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ko-KR">
                <a:latin typeface="Pretendard Light"/>
                <a:ea typeface="+mn-lt"/>
                <a:cs typeface="+mn-lt"/>
              </a:rPr>
              <a:t>따라서 </a:t>
            </a:r>
            <a:r>
              <a:rPr lang="ko-KR" err="1">
                <a:latin typeface="Pretendard Light"/>
                <a:ea typeface="+mn-lt"/>
                <a:cs typeface="+mn-lt"/>
              </a:rPr>
              <a:t>StockOptionLevel과</a:t>
            </a:r>
            <a:r>
              <a:rPr lang="ko-KR">
                <a:latin typeface="Pretendard Light"/>
                <a:ea typeface="+mn-lt"/>
                <a:cs typeface="+mn-lt"/>
              </a:rPr>
              <a:t> </a:t>
            </a:r>
            <a:r>
              <a:rPr lang="ko-KR" err="1">
                <a:latin typeface="Pretendard Light"/>
                <a:ea typeface="+mn-lt"/>
                <a:cs typeface="+mn-lt"/>
              </a:rPr>
              <a:t>Attrition은</a:t>
            </a:r>
            <a:r>
              <a:rPr lang="ko-KR">
                <a:latin typeface="Pretendard Light"/>
                <a:ea typeface="+mn-lt"/>
                <a:cs typeface="+mn-lt"/>
              </a:rPr>
              <a:t> 강한 관계를 갖는다고 볼 수 있다.</a:t>
            </a:r>
            <a:endParaRPr lang="ko-KR">
              <a:latin typeface="Pretendard Light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BBF89288-1C1B-486A-BB24-83527947C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556" y="3545637"/>
            <a:ext cx="4231480" cy="1266912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D2813187-FC33-4DEB-BC6D-D7F81DF1A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557" y="4914823"/>
            <a:ext cx="4743448" cy="3291040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F8D4B180-AEFC-4FFD-A9A1-65D74547A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6931" y="4853964"/>
            <a:ext cx="4779168" cy="3281792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D3A385B-22A6-4F54-8F6F-0E21A0F69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150" y="3587616"/>
            <a:ext cx="2743200" cy="659081"/>
          </a:xfrm>
          <a:prstGeom prst="rect">
            <a:avLst/>
          </a:prstGeom>
        </p:spPr>
      </p:pic>
      <p:sp>
        <p:nvSpPr>
          <p:cNvPr id="14" name="Object 97">
            <a:extLst>
              <a:ext uri="{FF2B5EF4-FFF2-40B4-BE49-F238E27FC236}">
                <a16:creationId xmlns:a16="http://schemas.microsoft.com/office/drawing/2014/main" id="{0C58B77F-F942-4FFF-8208-5D4BF12FA221}"/>
              </a:ext>
            </a:extLst>
          </p:cNvPr>
          <p:cNvSpPr txBox="1"/>
          <p:nvPr/>
        </p:nvSpPr>
        <p:spPr>
          <a:xfrm>
            <a:off x="1302134" y="573402"/>
            <a:ext cx="23134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추가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가설수립</a:t>
            </a:r>
          </a:p>
        </p:txBody>
      </p:sp>
    </p:spTree>
    <p:extLst>
      <p:ext uri="{BB962C8B-B14F-4D97-AF65-F5344CB8AC3E}">
        <p14:creationId xmlns:p14="http://schemas.microsoft.com/office/powerpoint/2010/main" val="133823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3233482"/>
            <a:ext cx="10090495" cy="5218250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03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922055" y="1990102"/>
            <a:ext cx="695216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2. </a:t>
            </a:r>
            <a:r>
              <a:rPr lang="en-US" sz="3200" err="1">
                <a:solidFill>
                  <a:srgbClr val="121D49"/>
                </a:solidFill>
                <a:ea typeface="+mn-lt"/>
                <a:cs typeface="+mn-lt"/>
              </a:rPr>
              <a:t>YearsWithCurrManager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158799"/>
            <a:ext cx="6370320" cy="18887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상사와의 근무 연수가 2년이내인 사람들의 이직율이 매우 높은 편이다.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sz="200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매우 관계가 좋지 않더라도 경력을 </a:t>
            </a:r>
            <a:r>
              <a:rPr lang="ko-KR" altLang="en-US" sz="2000">
                <a:ea typeface="+mn-lt"/>
                <a:cs typeface="+mn-lt"/>
              </a:rPr>
              <a:t>쌓기 위해</a:t>
            </a:r>
            <a:r>
              <a:rPr lang="ko-KR" sz="2000">
                <a:ea typeface="+mn-lt"/>
                <a:cs typeface="+mn-lt"/>
              </a:rPr>
              <a:t> 2년 정도는 근무를 계속하는 것으로 보인다.</a:t>
            </a:r>
            <a:endParaRPr lang="ko-KR" sz="2000">
              <a:cs typeface="Calibri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333304" y="6378515"/>
            <a:ext cx="1495990" cy="691999"/>
            <a:chOff x="9419124" y="2619010"/>
            <a:chExt cx="1495990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96" name="Object 86">
              <a:extLst>
                <a:ext uri="{FF2B5EF4-FFF2-40B4-BE49-F238E27FC236}">
                  <a16:creationId xmlns:a16="http://schemas.microsoft.com/office/drawing/2014/main" id="{DA6095AF-5D7C-4472-8DDA-FDA65158129F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pic>
        <p:nvPicPr>
          <p:cNvPr id="4" name="그림 4">
            <a:extLst>
              <a:ext uri="{FF2B5EF4-FFF2-40B4-BE49-F238E27FC236}">
                <a16:creationId xmlns:a16="http://schemas.microsoft.com/office/drawing/2014/main" id="{3B1C0DE0-DB9E-46CA-BF3D-DC72984F3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000500"/>
            <a:ext cx="4864100" cy="416052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CB8C1CDE-0D61-43AE-87BC-463E0A758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520" y="5008406"/>
            <a:ext cx="4686300" cy="2159947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AE159AC4-8A1E-4F70-A642-6CF1BF511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0840" y="7488538"/>
            <a:ext cx="2743200" cy="217204"/>
          </a:xfrm>
          <a:prstGeom prst="rect">
            <a:avLst/>
          </a:prstGeom>
        </p:spPr>
      </p:pic>
      <p:sp>
        <p:nvSpPr>
          <p:cNvPr id="7" name="Object 99">
            <a:extLst>
              <a:ext uri="{FF2B5EF4-FFF2-40B4-BE49-F238E27FC236}">
                <a16:creationId xmlns:a16="http://schemas.microsoft.com/office/drawing/2014/main" id="{B8729571-68B3-43D0-B2C7-1B696E9FF9DC}"/>
              </a:ext>
            </a:extLst>
          </p:cNvPr>
          <p:cNvSpPr txBox="1"/>
          <p:nvPr/>
        </p:nvSpPr>
        <p:spPr>
          <a:xfrm>
            <a:off x="1353854" y="2730526"/>
            <a:ext cx="743902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err="1">
                <a:solidFill>
                  <a:srgbClr val="121D49"/>
                </a:solidFill>
                <a:latin typeface="Calibri"/>
                <a:ea typeface="+mn-lt"/>
                <a:cs typeface="Calibri"/>
              </a:rPr>
              <a:t>YearsWithCurrManager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(현재 상사와의 근무 연수)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D20A44-3963-4F94-8863-394CD67F8C1C}"/>
              </a:ext>
            </a:extLst>
          </p:cNvPr>
          <p:cNvSpPr txBox="1"/>
          <p:nvPr/>
        </p:nvSpPr>
        <p:spPr>
          <a:xfrm>
            <a:off x="11216204" y="7282999"/>
            <a:ext cx="6370320" cy="21246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cs typeface="Calibri"/>
              </a:rPr>
              <a:t>이직여부별 상사와의 근무 연수</a:t>
            </a:r>
            <a:endParaRPr lang="ko-KR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이직을 한 사람들의 절반 정도가 2.5년만 근무를 하다가 이직을 한다.</a:t>
            </a:r>
            <a:endParaRPr lang="ko-KR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ko-KR">
                <a:cs typeface="Calibri"/>
              </a:rPr>
              <a:t>상사와 근무연수가 2년 이내인 사람들의 근무 연수 평균은 상사와 3개월도 안되는 것을 알 수 있다.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12" name="Object 97">
            <a:extLst>
              <a:ext uri="{FF2B5EF4-FFF2-40B4-BE49-F238E27FC236}">
                <a16:creationId xmlns:a16="http://schemas.microsoft.com/office/drawing/2014/main" id="{9F5BC132-CF0F-4103-929C-948766BD9FB2}"/>
              </a:ext>
            </a:extLst>
          </p:cNvPr>
          <p:cNvSpPr txBox="1"/>
          <p:nvPr/>
        </p:nvSpPr>
        <p:spPr>
          <a:xfrm>
            <a:off x="1302134" y="573402"/>
            <a:ext cx="23134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추가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가설수립</a:t>
            </a:r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D273E51-0397-4094-A5B6-3B264FCC0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3670413"/>
            <a:ext cx="3441700" cy="10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2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3233482"/>
            <a:ext cx="10090495" cy="5920575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03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922055" y="1990102"/>
            <a:ext cx="683310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3. </a:t>
            </a:r>
            <a:r>
              <a:rPr lang="en-US" sz="3200" err="1">
                <a:solidFill>
                  <a:srgbClr val="121D49"/>
                </a:solidFill>
                <a:ea typeface="+mn-lt"/>
                <a:cs typeface="+mn-lt"/>
              </a:rPr>
              <a:t>EnvironmentSatisfaction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121342"/>
            <a:ext cx="6516477" cy="1293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</a:rPr>
              <a:t>환경 만족도가 증가함에 따라, 이직 여부의 비율이 줄어든다.</a:t>
            </a:r>
            <a:endParaRPr lang="ko-KR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err="1">
                <a:latin typeface="Pretendard Light"/>
              </a:rPr>
              <a:t>P-value는</a:t>
            </a:r>
            <a:r>
              <a:rPr lang="ko-KR" altLang="en-US">
                <a:latin typeface="Pretendard Light"/>
              </a:rPr>
              <a:t> 0.00177, </a:t>
            </a:r>
            <a:r>
              <a:rPr lang="ko-KR" altLang="en-US" err="1">
                <a:latin typeface="Pretendard Light"/>
              </a:rPr>
              <a:t>카이제곱통계량은</a:t>
            </a:r>
            <a:r>
              <a:rPr lang="ko-KR" altLang="en-US">
                <a:latin typeface="Pretendard Light"/>
              </a:rPr>
              <a:t> 15.054이다.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</a:rPr>
              <a:t>환경 만족도와 이직 여부에 관련은 있으나, 강하지 않다.</a:t>
            </a: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4E5A997-FA22-4297-B0C8-1E42AECDA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099" y="3511505"/>
            <a:ext cx="2743200" cy="1501293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38EF218A-23A7-4390-A60C-335183F3B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051" y="5138747"/>
            <a:ext cx="4629838" cy="323194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3E31EE05-7231-4968-8A5E-B8682DECC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906" y="5135554"/>
            <a:ext cx="4505898" cy="3100616"/>
          </a:xfrm>
          <a:prstGeom prst="rect">
            <a:avLst/>
          </a:prstGeom>
        </p:spPr>
      </p:pic>
      <p:sp>
        <p:nvSpPr>
          <p:cNvPr id="30" name="Object 99">
            <a:extLst>
              <a:ext uri="{FF2B5EF4-FFF2-40B4-BE49-F238E27FC236}">
                <a16:creationId xmlns:a16="http://schemas.microsoft.com/office/drawing/2014/main" id="{DB5E26A7-57B2-41B0-B021-D5D3E90B8FD1}"/>
              </a:ext>
            </a:extLst>
          </p:cNvPr>
          <p:cNvSpPr txBox="1"/>
          <p:nvPr/>
        </p:nvSpPr>
        <p:spPr>
          <a:xfrm>
            <a:off x="1362729" y="2706197"/>
            <a:ext cx="772822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EnvironmentStatisfaction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(환경 만족도) : 1 (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Low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), 2 (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Medium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), 3 (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High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), 4 (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Very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High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BF123D-6BBD-44E7-8F1D-B52BBC3D5F26}"/>
              </a:ext>
            </a:extLst>
          </p:cNvPr>
          <p:cNvGrpSpPr/>
          <p:nvPr/>
        </p:nvGrpSpPr>
        <p:grpSpPr>
          <a:xfrm>
            <a:off x="11333304" y="5992924"/>
            <a:ext cx="1495990" cy="691999"/>
            <a:chOff x="9419124" y="2619010"/>
            <a:chExt cx="1495990" cy="691999"/>
          </a:xfrm>
        </p:grpSpPr>
        <p:grpSp>
          <p:nvGrpSpPr>
            <p:cNvPr id="32" name="그룹 1029">
              <a:extLst>
                <a:ext uri="{FF2B5EF4-FFF2-40B4-BE49-F238E27FC236}">
                  <a16:creationId xmlns:a16="http://schemas.microsoft.com/office/drawing/2014/main" id="{A8A119C2-6FC6-4743-BD8F-D20CA30488AF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36" name="Object 80">
                <a:extLst>
                  <a:ext uri="{FF2B5EF4-FFF2-40B4-BE49-F238E27FC236}">
                    <a16:creationId xmlns:a16="http://schemas.microsoft.com/office/drawing/2014/main" id="{69E1CCE8-72AA-4A5D-A432-C0F70D30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33" name="그룹 1030">
              <a:extLst>
                <a:ext uri="{FF2B5EF4-FFF2-40B4-BE49-F238E27FC236}">
                  <a16:creationId xmlns:a16="http://schemas.microsoft.com/office/drawing/2014/main" id="{86CE661D-4B5A-47B3-9B89-D707865BC007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35" name="Object 83">
                <a:extLst>
                  <a:ext uri="{FF2B5EF4-FFF2-40B4-BE49-F238E27FC236}">
                    <a16:creationId xmlns:a16="http://schemas.microsoft.com/office/drawing/2014/main" id="{F081CEA3-49A0-463C-BBE0-336661830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34" name="Object 86">
              <a:extLst>
                <a:ext uri="{FF2B5EF4-FFF2-40B4-BE49-F238E27FC236}">
                  <a16:creationId xmlns:a16="http://schemas.microsoft.com/office/drawing/2014/main" id="{6C2E84F4-64A8-41BD-B35A-46530598BC7A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9B5048D-6B02-4915-8A8C-8C873B185C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328" y="3812137"/>
            <a:ext cx="4271790" cy="9551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2CDE38-D382-4120-BEA8-D9CBF319F19D}"/>
              </a:ext>
            </a:extLst>
          </p:cNvPr>
          <p:cNvSpPr txBox="1"/>
          <p:nvPr/>
        </p:nvSpPr>
        <p:spPr>
          <a:xfrm>
            <a:off x="11330503" y="6875558"/>
            <a:ext cx="6516477" cy="464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>
              <a:latin typeface="Pretendard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80E10-0C6D-4A75-9FF6-17C369D40F3E}"/>
              </a:ext>
            </a:extLst>
          </p:cNvPr>
          <p:cNvSpPr txBox="1"/>
          <p:nvPr/>
        </p:nvSpPr>
        <p:spPr>
          <a:xfrm>
            <a:off x="11330504" y="7027040"/>
            <a:ext cx="6309910" cy="17113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  <a:ea typeface="+mn-lt"/>
                <a:cs typeface="+mn-lt"/>
              </a:rPr>
              <a:t>설문조사 결과는 그 방식과 질문에 따라 큰 차이를 보인다.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Pretendard Light"/>
                <a:ea typeface="+mn-lt"/>
                <a:cs typeface="+mn-lt"/>
              </a:rPr>
              <a:t>      따라서 조사 방법에 대한 확인이 필요하다.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  <a:ea typeface="+mn-lt"/>
                <a:cs typeface="+mn-lt"/>
              </a:rPr>
              <a:t>근무 환경은 수시로 변할 수 있기 때문에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Pretendard Light"/>
                <a:ea typeface="+mn-lt"/>
                <a:cs typeface="+mn-lt"/>
              </a:rPr>
              <a:t>      그 기준에 대한 명시가 필요하다.</a:t>
            </a:r>
          </a:p>
        </p:txBody>
      </p:sp>
      <p:sp>
        <p:nvSpPr>
          <p:cNvPr id="14" name="Object 97">
            <a:extLst>
              <a:ext uri="{FF2B5EF4-FFF2-40B4-BE49-F238E27FC236}">
                <a16:creationId xmlns:a16="http://schemas.microsoft.com/office/drawing/2014/main" id="{D05C303E-2523-4DE3-B207-132FD10CFEAC}"/>
              </a:ext>
            </a:extLst>
          </p:cNvPr>
          <p:cNvSpPr txBox="1"/>
          <p:nvPr/>
        </p:nvSpPr>
        <p:spPr>
          <a:xfrm>
            <a:off x="1302134" y="573402"/>
            <a:ext cx="23134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추가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가설수립</a:t>
            </a:r>
          </a:p>
        </p:txBody>
      </p:sp>
    </p:spTree>
    <p:extLst>
      <p:ext uri="{BB962C8B-B14F-4D97-AF65-F5344CB8AC3E}">
        <p14:creationId xmlns:p14="http://schemas.microsoft.com/office/powerpoint/2010/main" val="191886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ExtraBold" pitchFamily="34" charset="0"/>
              </a:rPr>
              <a:t>04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관계정리</a:t>
            </a:r>
            <a:endParaRPr lang="ko-KR" altLang="en-US" sz="8200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231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12595B-BF6F-4073-99D5-68213F8F1D76}"/>
              </a:ext>
            </a:extLst>
          </p:cNvPr>
          <p:cNvGrpSpPr/>
          <p:nvPr/>
        </p:nvGrpSpPr>
        <p:grpSpPr>
          <a:xfrm>
            <a:off x="2844778" y="4294856"/>
            <a:ext cx="3976639" cy="2893023"/>
            <a:chOff x="2844778" y="4294856"/>
            <a:chExt cx="3976639" cy="289302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844778" y="4294856"/>
              <a:ext cx="3976639" cy="2893023"/>
              <a:chOff x="9496212" y="5355229"/>
              <a:chExt cx="3976639" cy="201167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96212" y="5355229"/>
                <a:ext cx="3976639" cy="2011674"/>
              </a:xfrm>
              <a:prstGeom prst="rect">
                <a:avLst/>
              </a:prstGeom>
            </p:spPr>
          </p:pic>
        </p:grpSp>
        <p:sp>
          <p:nvSpPr>
            <p:cNvPr id="42" name="Object 42"/>
            <p:cNvSpPr txBox="1"/>
            <p:nvPr/>
          </p:nvSpPr>
          <p:spPr>
            <a:xfrm>
              <a:off x="4065740" y="4639405"/>
              <a:ext cx="1496534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2200" b="1">
                  <a:solidFill>
                    <a:srgbClr val="344BBE"/>
                  </a:solidFill>
                  <a:latin typeface="Pretendard"/>
                </a:rPr>
                <a:t>관계 없음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C8C34D-B348-4382-A1B2-3EB557CBE876}"/>
              </a:ext>
            </a:extLst>
          </p:cNvPr>
          <p:cNvGrpSpPr/>
          <p:nvPr/>
        </p:nvGrpSpPr>
        <p:grpSpPr>
          <a:xfrm>
            <a:off x="7067498" y="4294856"/>
            <a:ext cx="3976639" cy="2893023"/>
            <a:chOff x="7067498" y="4294856"/>
            <a:chExt cx="3976639" cy="28930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067498" y="4294856"/>
              <a:ext cx="3976639" cy="2893023"/>
              <a:chOff x="13718932" y="5355229"/>
              <a:chExt cx="3976639" cy="201167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8932" y="5355229"/>
                <a:ext cx="3976639" cy="2011674"/>
              </a:xfrm>
              <a:prstGeom prst="rect">
                <a:avLst/>
              </a:prstGeom>
            </p:spPr>
          </p:pic>
        </p:grpSp>
        <p:sp>
          <p:nvSpPr>
            <p:cNvPr id="44" name="Object 44"/>
            <p:cNvSpPr txBox="1"/>
            <p:nvPr/>
          </p:nvSpPr>
          <p:spPr>
            <a:xfrm>
              <a:off x="8029292" y="4638842"/>
              <a:ext cx="2070037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2200" b="1">
                  <a:solidFill>
                    <a:srgbClr val="344BBE"/>
                  </a:solidFill>
                  <a:latin typeface="Pretendard"/>
                </a:rPr>
                <a:t>중간 관계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E0D3C1-3C97-43D0-A268-0DB3D7332172}"/>
              </a:ext>
            </a:extLst>
          </p:cNvPr>
          <p:cNvGrpSpPr/>
          <p:nvPr/>
        </p:nvGrpSpPr>
        <p:grpSpPr>
          <a:xfrm>
            <a:off x="11226365" y="4292439"/>
            <a:ext cx="3976639" cy="2893023"/>
            <a:chOff x="11226365" y="4292439"/>
            <a:chExt cx="3976639" cy="289302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26365" y="4292439"/>
              <a:ext cx="3976639" cy="2893023"/>
              <a:chOff x="13718932" y="3080583"/>
              <a:chExt cx="3976639" cy="20116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8932" y="3080583"/>
                <a:ext cx="3976639" cy="2011674"/>
              </a:xfrm>
              <a:prstGeom prst="rect">
                <a:avLst/>
              </a:prstGeom>
            </p:spPr>
          </p:pic>
        </p:grpSp>
        <p:sp>
          <p:nvSpPr>
            <p:cNvPr id="53" name="Object 44">
              <a:extLst>
                <a:ext uri="{FF2B5EF4-FFF2-40B4-BE49-F238E27FC236}">
                  <a16:creationId xmlns:a16="http://schemas.microsoft.com/office/drawing/2014/main" id="{EEAE372C-8566-4F51-AD2D-5F065B103E79}"/>
                </a:ext>
              </a:extLst>
            </p:cNvPr>
            <p:cNvSpPr txBox="1"/>
            <p:nvPr/>
          </p:nvSpPr>
          <p:spPr>
            <a:xfrm>
              <a:off x="12188159" y="4638841"/>
              <a:ext cx="2070037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2200" b="1">
                  <a:solidFill>
                    <a:srgbClr val="344BBE"/>
                  </a:solidFill>
                  <a:latin typeface="Pretendard"/>
                </a:rPr>
                <a:t>강한 관계</a:t>
              </a:r>
            </a:p>
          </p:txBody>
        </p:sp>
      </p:grpSp>
      <p:sp>
        <p:nvSpPr>
          <p:cNvPr id="13" name="Object 90">
            <a:extLst>
              <a:ext uri="{FF2B5EF4-FFF2-40B4-BE49-F238E27FC236}">
                <a16:creationId xmlns:a16="http://schemas.microsoft.com/office/drawing/2014/main" id="{581E563B-DF48-43DA-92AB-ED0CE54BE4E1}"/>
              </a:ext>
            </a:extLst>
          </p:cNvPr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04</a:t>
            </a:r>
            <a:endParaRPr lang="en-US" sz="2400">
              <a:cs typeface="Calibri"/>
            </a:endParaRPr>
          </a:p>
        </p:txBody>
      </p:sp>
      <p:sp>
        <p:nvSpPr>
          <p:cNvPr id="22" name="Object 97">
            <a:extLst>
              <a:ext uri="{FF2B5EF4-FFF2-40B4-BE49-F238E27FC236}">
                <a16:creationId xmlns:a16="http://schemas.microsoft.com/office/drawing/2014/main" id="{8682E3B9-946D-4965-B38A-6E23C11C2C88}"/>
              </a:ext>
            </a:extLst>
          </p:cNvPr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관계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91955-3C89-4BA4-883D-798C4B54A0D6}"/>
              </a:ext>
            </a:extLst>
          </p:cNvPr>
          <p:cNvSpPr txBox="1"/>
          <p:nvPr/>
        </p:nvSpPr>
        <p:spPr>
          <a:xfrm>
            <a:off x="4188905" y="5554251"/>
            <a:ext cx="1269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Gender</a:t>
            </a:r>
            <a:endParaRPr lang="ko-KR" altLang="en-US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236F6-AA3B-4668-883B-FC6BCC4FDA21}"/>
              </a:ext>
            </a:extLst>
          </p:cNvPr>
          <p:cNvSpPr txBox="1"/>
          <p:nvPr/>
        </p:nvSpPr>
        <p:spPr>
          <a:xfrm>
            <a:off x="12122772" y="4975866"/>
            <a:ext cx="2164814" cy="1900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err="1">
                <a:ea typeface="+mn-lt"/>
                <a:cs typeface="+mn-lt"/>
              </a:rPr>
              <a:t>MaritalStatus</a:t>
            </a:r>
            <a:endParaRPr lang="ko-KR" altLang="en-US" sz="1600">
              <a:ea typeface="+mn-lt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en-US" sz="1600">
                <a:ea typeface="+mn-lt"/>
                <a:cs typeface="+mn-lt"/>
              </a:rPr>
              <a:t>Age</a:t>
            </a:r>
          </a:p>
          <a:p>
            <a:pPr algn="ctr">
              <a:lnSpc>
                <a:spcPct val="150000"/>
              </a:lnSpc>
            </a:pPr>
            <a:r>
              <a:rPr lang="en-US" sz="1600" err="1">
                <a:ea typeface="+mn-lt"/>
                <a:cs typeface="+mn-lt"/>
              </a:rPr>
              <a:t>MonthlyIncome</a:t>
            </a:r>
            <a:r>
              <a:rPr lang="en-US" sz="1600">
                <a:ea typeface="+mn-lt"/>
                <a:cs typeface="+mn-lt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en-US" sz="1600" err="1">
                <a:ea typeface="+mn-lt"/>
                <a:cs typeface="+mn-lt"/>
              </a:rPr>
              <a:t>StockOptionLevel</a:t>
            </a:r>
            <a:r>
              <a:rPr lang="en-US" sz="1600">
                <a:ea typeface="+mn-lt"/>
                <a:cs typeface="+mn-lt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en-US" sz="1600" err="1">
                <a:solidFill>
                  <a:srgbClr val="000000"/>
                </a:solidFill>
                <a:ea typeface="+mn-lt"/>
                <a:cs typeface="+mn-lt"/>
              </a:rPr>
              <a:t>YearsWithCurrManager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D572FF-FAC3-4428-B250-839351A3703F}"/>
              </a:ext>
            </a:extLst>
          </p:cNvPr>
          <p:cNvSpPr txBox="1"/>
          <p:nvPr/>
        </p:nvSpPr>
        <p:spPr>
          <a:xfrm>
            <a:off x="7931771" y="5272517"/>
            <a:ext cx="2247440" cy="1295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err="1">
                <a:ea typeface="+mn-lt"/>
                <a:cs typeface="+mn-lt"/>
              </a:rPr>
              <a:t>JobSatisfaction</a:t>
            </a:r>
            <a:endParaRPr lang="ko-KR">
              <a:ea typeface="+mn-lt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en-US" err="1">
                <a:ea typeface="+mn-lt"/>
                <a:cs typeface="+mn-lt"/>
              </a:rPr>
              <a:t>DistanceFromHome</a:t>
            </a:r>
            <a:endParaRPr lang="en-US">
              <a:ea typeface="+mn-lt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en-US" err="1">
                <a:ea typeface="+mn-lt"/>
                <a:cs typeface="+mn-lt"/>
              </a:rPr>
              <a:t>WorkLifeBalance</a:t>
            </a:r>
            <a:endParaRPr lang="en-US" err="1"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52" y="2911111"/>
            <a:ext cx="3445152" cy="4597049"/>
            <a:chOff x="580952" y="2911111"/>
            <a:chExt cx="3445152" cy="4597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2911111"/>
              <a:ext cx="3445152" cy="4597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6104" y="2911111"/>
            <a:ext cx="6839329" cy="3815488"/>
            <a:chOff x="4026104" y="2911111"/>
            <a:chExt cx="6839329" cy="381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104" y="2911111"/>
              <a:ext cx="6839329" cy="3815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5433" y="2911111"/>
            <a:ext cx="3419664" cy="3033927"/>
            <a:chOff x="10865433" y="2911111"/>
            <a:chExt cx="3419664" cy="303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5433" y="2911111"/>
              <a:ext cx="3419664" cy="3033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097" y="2911111"/>
            <a:ext cx="3419664" cy="2252366"/>
            <a:chOff x="14285097" y="2911111"/>
            <a:chExt cx="3419664" cy="2252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097" y="2911111"/>
              <a:ext cx="3419664" cy="22523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84792" y="6284291"/>
            <a:ext cx="6736691" cy="43298"/>
            <a:chOff x="-2784792" y="6284291"/>
            <a:chExt cx="6736691" cy="43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8479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3815" y="6284291"/>
            <a:ext cx="6736691" cy="43298"/>
            <a:chOff x="14333815" y="6284291"/>
            <a:chExt cx="6736691" cy="432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333815" y="6284291"/>
              <a:ext cx="6736691" cy="4329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38095" y="3101587"/>
            <a:ext cx="1104762" cy="10133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01</a:t>
            </a:r>
            <a:endParaRPr lang="en-US"/>
          </a:p>
        </p:txBody>
      </p:sp>
      <p:sp>
        <p:nvSpPr>
          <p:cNvPr id="21" name="Object 21"/>
          <p:cNvSpPr txBox="1"/>
          <p:nvPr/>
        </p:nvSpPr>
        <p:spPr>
          <a:xfrm>
            <a:off x="885714" y="6681514"/>
            <a:ext cx="11756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rgbClr val="121D49"/>
                </a:solidFill>
                <a:latin typeface="Pretendard ExtraBold"/>
              </a:rPr>
              <a:t>가설수립</a:t>
            </a:r>
            <a:endParaRPr lang="en-US" b="1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0131" y="3101587"/>
            <a:ext cx="1104762" cy="1013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02</a:t>
            </a:r>
            <a:endParaRPr lang="en-US"/>
          </a:p>
        </p:txBody>
      </p:sp>
      <p:sp>
        <p:nvSpPr>
          <p:cNvPr id="24" name="Object 24"/>
          <p:cNvSpPr txBox="1"/>
          <p:nvPr/>
        </p:nvSpPr>
        <p:spPr>
          <a:xfrm>
            <a:off x="4308703" y="5899952"/>
            <a:ext cx="28241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err="1">
                <a:solidFill>
                  <a:srgbClr val="121D49"/>
                </a:solidFill>
                <a:latin typeface="Pretendard ExtraBold"/>
              </a:rPr>
              <a:t>이변량</a:t>
            </a:r>
            <a:r>
              <a:rPr lang="ko-KR" altLang="en-US" b="1">
                <a:solidFill>
                  <a:srgbClr val="121D49"/>
                </a:solidFill>
                <a:latin typeface="Pretendard ExtraBold"/>
              </a:rPr>
              <a:t> 분석</a:t>
            </a:r>
            <a:endParaRPr lang="en-US" b="1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97586" y="3101587"/>
            <a:ext cx="1104762" cy="1013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03</a:t>
            </a:r>
            <a:endParaRPr lang="en-US"/>
          </a:p>
        </p:txBody>
      </p:sp>
      <p:sp>
        <p:nvSpPr>
          <p:cNvPr id="27" name="Object 27"/>
          <p:cNvSpPr txBox="1"/>
          <p:nvPr/>
        </p:nvSpPr>
        <p:spPr>
          <a:xfrm>
            <a:off x="7726157" y="5899952"/>
            <a:ext cx="30238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rgbClr val="121D49"/>
              </a:solidFill>
              <a:latin typeface="Pretendard ExtraBold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115022" y="3101587"/>
            <a:ext cx="1104762" cy="1013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04</a:t>
            </a:r>
            <a:endParaRPr lang="en-US"/>
          </a:p>
        </p:txBody>
      </p:sp>
      <p:sp>
        <p:nvSpPr>
          <p:cNvPr id="30" name="Object 30"/>
          <p:cNvSpPr txBox="1"/>
          <p:nvPr/>
        </p:nvSpPr>
        <p:spPr>
          <a:xfrm>
            <a:off x="11143593" y="5118390"/>
            <a:ext cx="29447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800" b="1">
              <a:solidFill>
                <a:srgbClr val="121D49"/>
              </a:solidFill>
              <a:latin typeface="Pretendard ExtraBold" pitchFamily="34" charset="0"/>
              <a:cs typeface="Pretendard ExtraBold" pitchFamily="34" charset="0"/>
            </a:endParaRPr>
          </a:p>
          <a:p>
            <a:r>
              <a:rPr lang="ko-KR" altLang="en-US" b="1">
                <a:solidFill>
                  <a:srgbClr val="121D49"/>
                </a:solidFill>
                <a:latin typeface="Pretendard ExtraBold"/>
              </a:rPr>
              <a:t>관계 정리</a:t>
            </a:r>
            <a:endParaRPr lang="en-US"/>
          </a:p>
        </p:txBody>
      </p:sp>
      <p:sp>
        <p:nvSpPr>
          <p:cNvPr id="32" name="Object 32"/>
          <p:cNvSpPr txBox="1"/>
          <p:nvPr/>
        </p:nvSpPr>
        <p:spPr>
          <a:xfrm>
            <a:off x="14538753" y="3101587"/>
            <a:ext cx="1104762" cy="1013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05</a:t>
            </a:r>
            <a:endParaRPr lang="en-US"/>
          </a:p>
        </p:txBody>
      </p:sp>
      <p:sp>
        <p:nvSpPr>
          <p:cNvPr id="33" name="Object 33"/>
          <p:cNvSpPr txBox="1"/>
          <p:nvPr/>
        </p:nvSpPr>
        <p:spPr>
          <a:xfrm>
            <a:off x="14567333" y="4336829"/>
            <a:ext cx="24825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err="1">
                <a:solidFill>
                  <a:srgbClr val="121D49"/>
                </a:solidFill>
                <a:latin typeface="Pretendard ExtraBold"/>
              </a:rPr>
              <a:t>느낀점</a:t>
            </a:r>
            <a:endParaRPr lang="en-US" b="1" err="1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0000" y="1475295"/>
            <a:ext cx="6781114" cy="10133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121D49"/>
                </a:solidFill>
                <a:latin typeface="Pretendard ExtraBold" pitchFamily="34" charset="0"/>
                <a:cs typeface="Pretendard ExtraBold" pitchFamily="34" charset="0"/>
              </a:rPr>
              <a:t>Table of </a:t>
            </a:r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Contents</a:t>
            </a:r>
            <a:endParaRPr lang="en-US"/>
          </a:p>
        </p:txBody>
      </p:sp>
      <p:sp>
        <p:nvSpPr>
          <p:cNvPr id="36" name="Object 36"/>
          <p:cNvSpPr txBox="1"/>
          <p:nvPr/>
        </p:nvSpPr>
        <p:spPr>
          <a:xfrm>
            <a:off x="609524" y="573402"/>
            <a:ext cx="7246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  <a:cs typeface="Pretendard Light" pitchFamily="34" charset="0"/>
              </a:rPr>
              <a:t>00</a:t>
            </a:r>
            <a:endParaRPr lang="en-US" sz="2400">
              <a:latin typeface="Calibri"/>
              <a:cs typeface="Calibri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15905" y="573402"/>
            <a:ext cx="33971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rgbClr val="121D49"/>
                </a:solidFill>
                <a:latin typeface="Pretendard Light"/>
              </a:rPr>
              <a:t>목차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493307" y="2858550"/>
            <a:ext cx="17299100" cy="146273"/>
            <a:chOff x="493307" y="2858550"/>
            <a:chExt cx="17299100" cy="14627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3333" y="2874543"/>
              <a:ext cx="17139048" cy="114286"/>
              <a:chOff x="573333" y="2874543"/>
              <a:chExt cx="17139048" cy="11428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3333" y="2874543"/>
                <a:ext cx="17139048" cy="1142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0740" y="2881117"/>
              <a:ext cx="146273" cy="101137"/>
              <a:chOff x="470740" y="2881117"/>
              <a:chExt cx="146273" cy="10113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470740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68702" y="2881117"/>
              <a:ext cx="146273" cy="101137"/>
              <a:chOff x="17668702" y="2881117"/>
              <a:chExt cx="146273" cy="10113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7668702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48157" y="2881117"/>
              <a:ext cx="146273" cy="101137"/>
              <a:chOff x="14248157" y="2881117"/>
              <a:chExt cx="146273" cy="10113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4248157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824438" y="2881117"/>
              <a:ext cx="146273" cy="101137"/>
              <a:chOff x="10824438" y="2881117"/>
              <a:chExt cx="146273" cy="10113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082443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00718" y="2881117"/>
              <a:ext cx="146273" cy="101137"/>
              <a:chOff x="7400718" y="2881117"/>
              <a:chExt cx="146273" cy="10113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740071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976999" y="2881117"/>
              <a:ext cx="146273" cy="101137"/>
              <a:chOff x="3976999" y="2881117"/>
              <a:chExt cx="146273" cy="10113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3976999" y="2881117"/>
                <a:ext cx="146273" cy="10113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8930" y="6284291"/>
            <a:ext cx="6736691" cy="43298"/>
            <a:chOff x="638930" y="6284291"/>
            <a:chExt cx="6736691" cy="4329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8930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486372" y="6284291"/>
            <a:ext cx="6736691" cy="43298"/>
            <a:chOff x="7486372" y="6284291"/>
            <a:chExt cx="6736691" cy="4329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48637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10094" y="6284291"/>
            <a:ext cx="6736691" cy="43298"/>
            <a:chOff x="10910094" y="6284291"/>
            <a:chExt cx="6736691" cy="4329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910094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57" name="그룹 1017">
            <a:extLst>
              <a:ext uri="{FF2B5EF4-FFF2-40B4-BE49-F238E27FC236}">
                <a16:creationId xmlns:a16="http://schemas.microsoft.com/office/drawing/2014/main" id="{044A1BD3-3EBC-4881-830B-2039E7459B8A}"/>
              </a:ext>
            </a:extLst>
          </p:cNvPr>
          <p:cNvGrpSpPr/>
          <p:nvPr/>
        </p:nvGrpSpPr>
        <p:grpSpPr>
          <a:xfrm>
            <a:off x="7414626" y="2978906"/>
            <a:ext cx="43298" cy="6736691"/>
            <a:chOff x="3985627" y="2937594"/>
            <a:chExt cx="43298" cy="6736691"/>
          </a:xfrm>
        </p:grpSpPr>
        <p:pic>
          <p:nvPicPr>
            <p:cNvPr id="58" name="Object 68">
              <a:extLst>
                <a:ext uri="{FF2B5EF4-FFF2-40B4-BE49-F238E27FC236}">
                  <a16:creationId xmlns:a16="http://schemas.microsoft.com/office/drawing/2014/main" id="{F35F1D8C-D6D6-4099-8845-656F09D94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8930" y="6284291"/>
              <a:ext cx="6736691" cy="43298"/>
            </a:xfrm>
            <a:prstGeom prst="rect">
              <a:avLst/>
            </a:prstGeom>
          </p:spPr>
        </p:pic>
      </p:grpSp>
      <p:sp>
        <p:nvSpPr>
          <p:cNvPr id="55" name="Object 24">
            <a:extLst>
              <a:ext uri="{FF2B5EF4-FFF2-40B4-BE49-F238E27FC236}">
                <a16:creationId xmlns:a16="http://schemas.microsoft.com/office/drawing/2014/main" id="{42EA5A55-EFB7-45C3-A125-9924E3CDEEDF}"/>
              </a:ext>
            </a:extLst>
          </p:cNvPr>
          <p:cNvSpPr txBox="1"/>
          <p:nvPr/>
        </p:nvSpPr>
        <p:spPr>
          <a:xfrm>
            <a:off x="7701984" y="5899952"/>
            <a:ext cx="28241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rgbClr val="121D49"/>
                </a:solidFill>
                <a:latin typeface="Pretendard ExtraBold"/>
              </a:rPr>
              <a:t>추가 분석</a:t>
            </a:r>
            <a:endParaRPr lang="en-US" b="1">
              <a:solidFill>
                <a:srgbClr val="121D49"/>
              </a:solidFill>
              <a:latin typeface="Pretendard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ExtraBold" pitchFamily="34" charset="0"/>
              </a:rPr>
              <a:t>05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 err="1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느낀점</a:t>
            </a:r>
            <a:endParaRPr lang="ko-KR" altLang="en-US" sz="8200" err="1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7638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569265" y="4449848"/>
            <a:ext cx="12053579" cy="14893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200">
                <a:latin typeface="Pretendard ExtraBold"/>
              </a:rPr>
              <a:t>데이터를 분석하는데 있어서 직관적인 느낌과 수치로의 결과는 차이가 있을 수 있다.</a:t>
            </a:r>
            <a:endParaRPr lang="ko-KR" sz="3200">
              <a:latin typeface="Calibri"/>
              <a:cs typeface="Calibri"/>
            </a:endParaRPr>
          </a:p>
        </p:txBody>
      </p:sp>
      <p:sp>
        <p:nvSpPr>
          <p:cNvPr id="5" name="Object 90">
            <a:extLst>
              <a:ext uri="{FF2B5EF4-FFF2-40B4-BE49-F238E27FC236}">
                <a16:creationId xmlns:a16="http://schemas.microsoft.com/office/drawing/2014/main" id="{C6E2286C-5DDC-480E-BC52-E3F752B52A96}"/>
              </a:ext>
            </a:extLst>
          </p:cNvPr>
          <p:cNvSpPr txBox="1"/>
          <p:nvPr/>
        </p:nvSpPr>
        <p:spPr>
          <a:xfrm>
            <a:off x="609524" y="573402"/>
            <a:ext cx="614286" cy="5890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121D49"/>
                </a:solidFill>
                <a:latin typeface="Pretendard Light"/>
              </a:rPr>
              <a:t>05</a:t>
            </a:r>
            <a:endParaRPr lang="en-US" sz="2400">
              <a:cs typeface="Calibri"/>
            </a:endParaRPr>
          </a:p>
        </p:txBody>
      </p:sp>
      <p:sp>
        <p:nvSpPr>
          <p:cNvPr id="8" name="Object 97">
            <a:extLst>
              <a:ext uri="{FF2B5EF4-FFF2-40B4-BE49-F238E27FC236}">
                <a16:creationId xmlns:a16="http://schemas.microsoft.com/office/drawing/2014/main" id="{3B6B395F-9CD6-4763-856C-8DBCD149A781}"/>
              </a:ext>
            </a:extLst>
          </p:cNvPr>
          <p:cNvSpPr txBox="1"/>
          <p:nvPr/>
        </p:nvSpPr>
        <p:spPr>
          <a:xfrm>
            <a:off x="1302134" y="573402"/>
            <a:ext cx="231349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느낀점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80D85-7432-40A3-96E8-49529930D45C}"/>
              </a:ext>
            </a:extLst>
          </p:cNvPr>
          <p:cNvSpPr txBox="1"/>
          <p:nvPr/>
        </p:nvSpPr>
        <p:spPr>
          <a:xfrm>
            <a:off x="2565400" y="6390089"/>
            <a:ext cx="13513718" cy="2228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3200">
                <a:cs typeface="Calibri"/>
              </a:rPr>
              <a:t>  수업 시간에 사용되지 않은 다른 요인들을 분석해보니, 이직 여부에 차이를 주는 요인들이 많이 있었다. 데이터 분석 기법을 더 많이 익혀서 </a:t>
            </a:r>
            <a:r>
              <a:rPr lang="ko-KR" altLang="en-US" sz="3200" err="1">
                <a:cs typeface="Calibri"/>
              </a:rPr>
              <a:t>캐글</a:t>
            </a:r>
            <a:r>
              <a:rPr lang="ko-KR" altLang="en-US" sz="3200">
                <a:cs typeface="Calibri"/>
              </a:rPr>
              <a:t> 대회에 나가보고 싶다. 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B342B-D5C3-47B7-9F5C-6C0CEA048909}"/>
              </a:ext>
            </a:extLst>
          </p:cNvPr>
          <p:cNvSpPr txBox="1"/>
          <p:nvPr/>
        </p:nvSpPr>
        <p:spPr>
          <a:xfrm>
            <a:off x="2569368" y="2390774"/>
            <a:ext cx="12530135" cy="14893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3200">
                <a:ea typeface="+mn-lt"/>
                <a:cs typeface="+mn-lt"/>
              </a:rPr>
              <a:t>모든 변수를 해보진 않아서 정확성은 떨어질지 몰라도</a:t>
            </a:r>
            <a:r>
              <a:rPr lang="ko-KR" sz="3200">
                <a:cs typeface="Calibri"/>
              </a:rPr>
              <a:t>, </a:t>
            </a:r>
            <a:r>
              <a:rPr lang="ko-KR" sz="3200">
                <a:ea typeface="+mn-lt"/>
                <a:cs typeface="+mn-lt"/>
              </a:rPr>
              <a:t>데이터 인사이트를 뽑아</a:t>
            </a:r>
            <a:r>
              <a:rPr lang="ko-KR" sz="3200">
                <a:cs typeface="Calibri"/>
              </a:rPr>
              <a:t> 수업시간엔 못해본</a:t>
            </a:r>
            <a:r>
              <a:rPr lang="ko-KR" altLang="en-US" sz="3200">
                <a:cs typeface="Calibri"/>
              </a:rPr>
              <a:t> 추가분석까지 해본 점이 좋았다.</a:t>
            </a:r>
            <a:endParaRPr lang="ko-K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520524" y="4131141"/>
            <a:ext cx="7249367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Thank you</a:t>
            </a:r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Light" pitchFamily="34" charset="0"/>
              </a:rPr>
              <a:t>01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가설수립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2325369" cy="57143"/>
            <a:chOff x="1296853" y="478164"/>
            <a:chExt cx="12325369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2325369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143" y="1946372"/>
            <a:ext cx="18400000" cy="6420048"/>
            <a:chOff x="-57143" y="7149404"/>
            <a:chExt cx="18400000" cy="31934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7149404"/>
              <a:ext cx="18400000" cy="31934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52395" y="-4748"/>
            <a:ext cx="4290462" cy="10295209"/>
            <a:chOff x="13933333" y="-123810"/>
            <a:chExt cx="4409524" cy="10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3333" y="-123810"/>
              <a:ext cx="4409524" cy="1053333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  <a:cs typeface="Pretendard Light" pitchFamily="34" charset="0"/>
              </a:rPr>
              <a:t>01</a:t>
            </a:r>
            <a:endParaRPr lang="en-US" sz="2400">
              <a:latin typeface="Pretendard Light"/>
              <a:cs typeface="Calibri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15905" y="573402"/>
            <a:ext cx="34166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rgbClr val="121D49"/>
                </a:solidFill>
                <a:latin typeface="Pretendard Light"/>
              </a:rPr>
              <a:t>가설 수립</a:t>
            </a:r>
            <a:endParaRPr lang="en-US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401" y="2955294"/>
            <a:ext cx="6776816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1. Gender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Attrition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6E95C7F9-36FE-4737-A7D1-CC46FB9F553D}"/>
              </a:ext>
            </a:extLst>
          </p:cNvPr>
          <p:cNvSpPr txBox="1"/>
          <p:nvPr/>
        </p:nvSpPr>
        <p:spPr>
          <a:xfrm>
            <a:off x="666401" y="4407856"/>
            <a:ext cx="7062565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3. </a:t>
            </a:r>
            <a:r>
              <a:rPr lang="en-US" sz="2400" err="1">
                <a:solidFill>
                  <a:srgbClr val="121D49"/>
                </a:solidFill>
                <a:latin typeface="Pretendard ExtraBold"/>
              </a:rPr>
              <a:t>JobSatisfaction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Attrition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141F6076-F650-4B2A-92C9-E3FA78BDD289}"/>
              </a:ext>
            </a:extLst>
          </p:cNvPr>
          <p:cNvSpPr txBox="1"/>
          <p:nvPr/>
        </p:nvSpPr>
        <p:spPr>
          <a:xfrm>
            <a:off x="666401" y="3681575"/>
            <a:ext cx="6776816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2. </a:t>
            </a:r>
            <a:r>
              <a:rPr lang="en-US" sz="2400" err="1">
                <a:solidFill>
                  <a:srgbClr val="121D49"/>
                </a:solidFill>
                <a:latin typeface="Pretendard ExtraBold"/>
              </a:rPr>
              <a:t>MaritalStatus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Attrition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A405D8AB-8DB6-4BC2-88BB-FF72F86BFE76}"/>
              </a:ext>
            </a:extLst>
          </p:cNvPr>
          <p:cNvSpPr txBox="1"/>
          <p:nvPr/>
        </p:nvSpPr>
        <p:spPr>
          <a:xfrm>
            <a:off x="666401" y="5134138"/>
            <a:ext cx="6776816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4. Age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Attrition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FC0523B0-9889-4037-9971-14F3A22607DB}"/>
              </a:ext>
            </a:extLst>
          </p:cNvPr>
          <p:cNvSpPr txBox="1"/>
          <p:nvPr/>
        </p:nvSpPr>
        <p:spPr>
          <a:xfrm>
            <a:off x="666401" y="6586700"/>
            <a:ext cx="777694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6. </a:t>
            </a:r>
            <a:r>
              <a:rPr lang="en-US" sz="2400" err="1">
                <a:solidFill>
                  <a:srgbClr val="121D49"/>
                </a:solidFill>
                <a:latin typeface="Pretendard ExtraBold"/>
              </a:rPr>
              <a:t>MonthlyIncome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Attrition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DD1CCA5E-E4CE-424F-AE98-9AAFF9FD9AD7}"/>
              </a:ext>
            </a:extLst>
          </p:cNvPr>
          <p:cNvSpPr txBox="1"/>
          <p:nvPr/>
        </p:nvSpPr>
        <p:spPr>
          <a:xfrm>
            <a:off x="666401" y="5860419"/>
            <a:ext cx="777694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5. </a:t>
            </a:r>
            <a:r>
              <a:rPr lang="en-US" sz="2400" err="1">
                <a:solidFill>
                  <a:srgbClr val="121D49"/>
                </a:solidFill>
                <a:latin typeface="Pretendard ExtraBold"/>
              </a:rPr>
              <a:t>DistanceFromHome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Attrition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09524" y="573402"/>
            <a:ext cx="3416619" cy="426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Company Introduction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ExtraBold" pitchFamily="34" charset="0"/>
              </a:rPr>
              <a:t>02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 err="1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이변량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 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분석</a:t>
            </a:r>
            <a:endParaRPr lang="ko-KR" altLang="en-US" sz="8200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068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2930519"/>
            <a:ext cx="10090495" cy="6388791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79669" y="1990102"/>
            <a:ext cx="434279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1.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Gender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 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14E3305-E9AB-4E3F-BD2F-CBE8F2D1D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905" y="3549324"/>
            <a:ext cx="2219325" cy="1343025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1434D6C1-6A95-411C-B71A-AE03BFA08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340" y="4935424"/>
            <a:ext cx="4616067" cy="3569731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60E9C4E2-7D46-47E0-809A-089813EB0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9870" y="4887674"/>
            <a:ext cx="4560982" cy="3141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217739"/>
            <a:ext cx="5070513" cy="878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</a:rPr>
              <a:t>성별 이직 여부의 비율이 거의 같다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</a:rPr>
              <a:t>성별과 이직 여부 사이에 큰 연관성이 없다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333304" y="6378515"/>
            <a:ext cx="1495990" cy="691999"/>
            <a:chOff x="9419124" y="2619010"/>
            <a:chExt cx="1495990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96" name="Object 86">
              <a:extLst>
                <a:ext uri="{FF2B5EF4-FFF2-40B4-BE49-F238E27FC236}">
                  <a16:creationId xmlns:a16="http://schemas.microsoft.com/office/drawing/2014/main" id="{DA6095AF-5D7C-4472-8DDA-FDA65158129F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5959ACC-2730-4040-9AFC-FC0EA80C0A0D}"/>
              </a:ext>
            </a:extLst>
          </p:cNvPr>
          <p:cNvSpPr txBox="1"/>
          <p:nvPr/>
        </p:nvSpPr>
        <p:spPr>
          <a:xfrm>
            <a:off x="11330503" y="7316232"/>
            <a:ext cx="5497416" cy="878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  <a:cs typeface="Calibri"/>
              </a:rPr>
              <a:t>여성과 남성의 비율이 약  4:6의 비율이므로, 같은 성비의 데이터로 추가 분석할 필요가 있다.</a:t>
            </a:r>
          </a:p>
        </p:txBody>
      </p:sp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6539EC1-FE0B-4EEF-ACA0-3499817479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3650" y="3630501"/>
            <a:ext cx="2743200" cy="6923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2930519"/>
            <a:ext cx="10090495" cy="6388791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22055" y="1990102"/>
            <a:ext cx="664403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2.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MaritalStatus</a:t>
            </a:r>
            <a:r>
              <a:rPr lang="ko-KR" altLang="en-US" sz="2000">
                <a:solidFill>
                  <a:srgbClr val="121D49"/>
                </a:solidFill>
                <a:latin typeface="Pretendard ExtraBold"/>
              </a:rPr>
              <a:t>(결혼여부)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 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234999"/>
            <a:ext cx="6720840" cy="28121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미혼들의 이직률이 전체 평균 이직률보다 높다.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sz="200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그리고 기혼인 사람들의 비중이 가장 크다</a:t>
            </a:r>
            <a:r>
              <a:rPr lang="en-US" altLang="ko-KR" sz="2000">
                <a:ea typeface="+mn-lt"/>
                <a:cs typeface="+mn-lt"/>
              </a:rPr>
              <a:t>.</a:t>
            </a:r>
            <a:endParaRPr lang="ko-KR" altLang="en-US" sz="20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2000" err="1">
                <a:ea typeface="+mn-lt"/>
                <a:cs typeface="+mn-lt"/>
              </a:rPr>
              <a:t>기혼한</a:t>
            </a:r>
            <a:r>
              <a:rPr lang="ko-KR" sz="2000">
                <a:ea typeface="+mn-lt"/>
                <a:cs typeface="+mn-lt"/>
              </a:rPr>
              <a:t> 사람과 이혼한 사람은 전체 평균 이직률보다 이직률이 더 낮은 편이다.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결혼 상태에 따라 이직 여부의 차이가 어느 정도 관계가 있어 보인다.</a:t>
            </a:r>
            <a:r>
              <a:rPr lang="ko-KR" altLang="en-US" sz="2000">
                <a:ea typeface="+mn-lt"/>
                <a:cs typeface="+mn-lt"/>
              </a:rPr>
              <a:t> 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333304" y="7232322"/>
            <a:ext cx="1495990" cy="691999"/>
            <a:chOff x="9419124" y="2619010"/>
            <a:chExt cx="1495990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96" name="Object 86">
              <a:extLst>
                <a:ext uri="{FF2B5EF4-FFF2-40B4-BE49-F238E27FC236}">
                  <a16:creationId xmlns:a16="http://schemas.microsoft.com/office/drawing/2014/main" id="{DA6095AF-5D7C-4472-8DDA-FDA65158129F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5959ACC-2730-4040-9AFC-FC0EA80C0A0D}"/>
              </a:ext>
            </a:extLst>
          </p:cNvPr>
          <p:cNvSpPr txBox="1"/>
          <p:nvPr/>
        </p:nvSpPr>
        <p:spPr>
          <a:xfrm>
            <a:off x="11330503" y="8114954"/>
            <a:ext cx="6440161" cy="1293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cs typeface="Calibri"/>
              </a:rPr>
              <a:t>성별에 따른 결혼에 대한 인식 차이가 있을 수 있기 때문에</a:t>
            </a:r>
            <a:endParaRPr lang="ko-KR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cs typeface="Calibri"/>
              </a:rPr>
              <a:t>     따라서 결혼여부를 분석해볼 필요가 있어 보인다.</a:t>
            </a:r>
            <a:endParaRPr lang="ko-KR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  <a:cs typeface="Calibri"/>
              </a:rPr>
              <a:t>미국의 결혼 문화에 대한 분석이 필요하다.</a:t>
            </a:r>
          </a:p>
        </p:txBody>
      </p:sp>
      <p:pic>
        <p:nvPicPr>
          <p:cNvPr id="10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95A8B618-E885-407D-9678-75E0D00DC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3466729"/>
            <a:ext cx="3169920" cy="1326621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AB6E443-93AD-4951-B214-48AE8B360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681" y="3467322"/>
            <a:ext cx="2743200" cy="661543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9F223AC4-2604-4D8D-A51C-2D10FFAA1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931" y="5108088"/>
            <a:ext cx="4445793" cy="3547447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16CFB5C2-A9FF-4ADC-B873-7C7840881C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6431" y="5056370"/>
            <a:ext cx="4445793" cy="30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4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2930519"/>
            <a:ext cx="10090495" cy="6388791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22055" y="1990102"/>
            <a:ext cx="664403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2.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MaritalStatus</a:t>
            </a:r>
            <a:r>
              <a:rPr lang="ko-KR" altLang="en-US" sz="2000">
                <a:solidFill>
                  <a:srgbClr val="121D49"/>
                </a:solidFill>
                <a:latin typeface="Pretendard ExtraBold"/>
              </a:rPr>
              <a:t>(결혼여부)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 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234999"/>
            <a:ext cx="6720840" cy="28146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성별과 결혼 상태를 묶어 이직 여부를 분석하니 범주간의 이직 여부의 차이가 생겼다.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 sz="20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싱글인 남성과 싱글인 여성의 이직율이 높은 편이며, 이혼한 여성의 이직율이 가장 낮은 편이다. </a:t>
            </a:r>
            <a:endParaRPr lang="ko-KR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 sz="2000">
              <a:ea typeface="+mn-lt"/>
              <a:cs typeface="+mn-l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E9271D6D-36F4-4A48-AEAD-CC3106453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977" y="5403675"/>
            <a:ext cx="4514045" cy="3295017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CCF07B21-DEC3-4A90-A3BD-3393E0C23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061" y="5273979"/>
            <a:ext cx="4675030" cy="3264635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79935A-4E13-4BE3-98BD-B921DBC31A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240" y="3783571"/>
            <a:ext cx="4175975" cy="89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2">
            <a:extLst>
              <a:ext uri="{FF2B5EF4-FFF2-40B4-BE49-F238E27FC236}">
                <a16:creationId xmlns:a16="http://schemas.microsoft.com/office/drawing/2014/main" id="{1AB19038-133A-4FAD-A146-A5DFEB075E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207" y="2930519"/>
            <a:ext cx="10090495" cy="63887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10149" y="1990102"/>
            <a:ext cx="54400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3. </a:t>
            </a:r>
            <a:r>
              <a:rPr lang="en-US" altLang="ko-KR" sz="3200" err="1">
                <a:solidFill>
                  <a:srgbClr val="121D49"/>
                </a:solidFill>
                <a:ea typeface="+mn-lt"/>
                <a:cs typeface="+mn-lt"/>
              </a:rPr>
              <a:t>JobSatisfaction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Attrition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024944"/>
            <a:ext cx="6309910" cy="25401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</a:rPr>
              <a:t>만족도 2,3을 표시한 직원들은 평균에 가깝고, </a:t>
            </a:r>
            <a:endParaRPr lang="ko-KR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Pretendard Light"/>
              </a:rPr>
              <a:t>     1,4를 표시한 이들의 이직 여부는 평균과 차이를 보인다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만족도 1을 표시한 직원들의 이직 여부는 평균보다 높고,</a:t>
            </a:r>
            <a:endParaRPr lang="ko-KR" altLang="en-US">
              <a:latin typeface="Pretendard Ligh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>
                <a:ea typeface="+mn-lt"/>
                <a:cs typeface="+mn-lt"/>
              </a:rPr>
              <a:t>  </a:t>
            </a:r>
            <a:r>
              <a:rPr lang="ko-KR" altLang="en-US">
                <a:ea typeface="+mn-lt"/>
                <a:cs typeface="+mn-lt"/>
              </a:rPr>
              <a:t>    </a:t>
            </a:r>
            <a:r>
              <a:rPr lang="ko-KR">
                <a:ea typeface="+mn-lt"/>
                <a:cs typeface="+mn-lt"/>
              </a:rPr>
              <a:t>4를 표시한 직원은 낮다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>
                <a:latin typeface="Calibri"/>
                <a:cs typeface="Calibri"/>
              </a:rPr>
              <a:t>P-</a:t>
            </a:r>
            <a:r>
              <a:rPr lang="en-US" altLang="ko-KR" err="1">
                <a:latin typeface="Calibri"/>
                <a:cs typeface="Calibri"/>
              </a:rPr>
              <a:t>value는</a:t>
            </a:r>
            <a:r>
              <a:rPr lang="en-US" altLang="ko-KR">
                <a:latin typeface="Calibri"/>
                <a:cs typeface="Calibri"/>
              </a:rPr>
              <a:t> 0.021, </a:t>
            </a:r>
            <a:r>
              <a:rPr lang="en-US" altLang="ko-KR" err="1">
                <a:latin typeface="Calibri"/>
                <a:cs typeface="Calibri"/>
              </a:rPr>
              <a:t>카이제곱통계량은</a:t>
            </a:r>
            <a:r>
              <a:rPr lang="en-US" altLang="ko-KR">
                <a:latin typeface="Calibri"/>
                <a:cs typeface="Calibri"/>
              </a:rPr>
              <a:t> 9.631이다. (</a:t>
            </a:r>
            <a:r>
              <a:rPr lang="en-US" altLang="ko-KR" err="1">
                <a:latin typeface="Calibri"/>
                <a:cs typeface="Calibri"/>
              </a:rPr>
              <a:t>자유도</a:t>
            </a:r>
            <a:r>
              <a:rPr lang="en-US" altLang="ko-KR">
                <a:latin typeface="Calibri"/>
                <a:cs typeface="Calibri"/>
              </a:rPr>
              <a:t> 3)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Calibri"/>
                <a:cs typeface="Calibri"/>
              </a:rPr>
              <a:t>만족도 조사결과와 이직 여부 사이에 큰 연관이 없다.</a:t>
            </a:r>
            <a:endParaRPr lang="ko-KR">
              <a:latin typeface="Calibri"/>
              <a:cs typeface="Calibri"/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ABFA89E5-02D7-4890-82E3-FD24905BC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5" y="4938635"/>
            <a:ext cx="4624387" cy="3219603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333304" y="6998214"/>
            <a:ext cx="1495990" cy="691999"/>
            <a:chOff x="9419124" y="2619010"/>
            <a:chExt cx="1495990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96" name="Object 86">
              <a:extLst>
                <a:ext uri="{FF2B5EF4-FFF2-40B4-BE49-F238E27FC236}">
                  <a16:creationId xmlns:a16="http://schemas.microsoft.com/office/drawing/2014/main" id="{DA6095AF-5D7C-4472-8DDA-FDA65158129F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pic>
        <p:nvPicPr>
          <p:cNvPr id="11" name="그림 11">
            <a:extLst>
              <a:ext uri="{FF2B5EF4-FFF2-40B4-BE49-F238E27FC236}">
                <a16:creationId xmlns:a16="http://schemas.microsoft.com/office/drawing/2014/main" id="{1E4BB111-A5B1-4704-85AA-4A36778E5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7432" y="4877775"/>
            <a:ext cx="4564855" cy="3138916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2F378C42-4044-42E9-9F0D-AA88E0696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556" y="3545274"/>
            <a:ext cx="4279106" cy="1350984"/>
          </a:xfrm>
          <a:prstGeom prst="rect">
            <a:avLst/>
          </a:prstGeom>
        </p:spPr>
      </p:pic>
      <p:sp>
        <p:nvSpPr>
          <p:cNvPr id="13" name="Object 99">
            <a:extLst>
              <a:ext uri="{FF2B5EF4-FFF2-40B4-BE49-F238E27FC236}">
                <a16:creationId xmlns:a16="http://schemas.microsoft.com/office/drawing/2014/main" id="{FF05F502-A1F5-4A7A-AF66-7C6E64ED2689}"/>
              </a:ext>
            </a:extLst>
          </p:cNvPr>
          <p:cNvSpPr txBox="1"/>
          <p:nvPr/>
        </p:nvSpPr>
        <p:spPr>
          <a:xfrm>
            <a:off x="1386542" y="2599041"/>
            <a:ext cx="772822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JobSatisfaction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(직업 만족도) : 1 (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Low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), 2 (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Medium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), 3 (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High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), 4 (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Very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1600" err="1">
                <a:solidFill>
                  <a:srgbClr val="121D49"/>
                </a:solidFill>
                <a:latin typeface="Pretendard ExtraBold"/>
              </a:rPr>
              <a:t>High</a:t>
            </a:r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B15059-D205-4903-8DEC-33DFD7BE8970}"/>
              </a:ext>
            </a:extLst>
          </p:cNvPr>
          <p:cNvSpPr txBox="1"/>
          <p:nvPr/>
        </p:nvSpPr>
        <p:spPr>
          <a:xfrm>
            <a:off x="11330504" y="7743136"/>
            <a:ext cx="6309910" cy="878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Light"/>
                <a:ea typeface="+mn-lt"/>
                <a:cs typeface="+mn-lt"/>
              </a:rPr>
              <a:t>설문조사 결과는 그 방식과 질문에 따라 큰 차이를 보인다.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Pretendard Light"/>
                <a:ea typeface="+mn-lt"/>
                <a:cs typeface="+mn-lt"/>
              </a:rPr>
              <a:t>      따라서 조사 방법에 대한 확인이 필요하다.</a:t>
            </a:r>
          </a:p>
        </p:txBody>
      </p:sp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C5126D9-3C62-409F-BF75-6BAFB3FA36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5556" y="3546241"/>
            <a:ext cx="2743200" cy="7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23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397C8A8757A4847AFD41F99149DF3C5" ma:contentTypeVersion="2" ma:contentTypeDescription="새 문서를 만듭니다." ma:contentTypeScope="" ma:versionID="92bec91ca3161098ad846f9e6846d234">
  <xsd:schema xmlns:xsd="http://www.w3.org/2001/XMLSchema" xmlns:xs="http://www.w3.org/2001/XMLSchema" xmlns:p="http://schemas.microsoft.com/office/2006/metadata/properties" xmlns:ns2="df7519ff-c32f-46d8-8955-8435105c493b" targetNamespace="http://schemas.microsoft.com/office/2006/metadata/properties" ma:root="true" ma:fieldsID="c97e0e85a16bb9bc7eefc36a13aff7e4" ns2:_="">
    <xsd:import namespace="df7519ff-c32f-46d8-8955-8435105c49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519ff-c32f-46d8-8955-8435105c49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79A016-2A6C-46F4-9D89-DE2FF2C46CE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604601-A28F-4051-BE09-56702982DE73}">
  <ds:schemaRefs>
    <ds:schemaRef ds:uri="df7519ff-c32f-46d8-8955-8435105c49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3D024AF-3497-4EDF-8F07-24852EB349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revision>1</cp:revision>
  <dcterms:created xsi:type="dcterms:W3CDTF">2022-02-26T23:57:56Z</dcterms:created>
  <dcterms:modified xsi:type="dcterms:W3CDTF">2022-02-26T17:17:20Z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0x010100B397C8A8757A4847AFD41F99149DF3C5</vt:lpwstr>
  </property>
</Properties>
</file>